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Override PartName="/ppt/media/image7.jpeg" ContentType="image/jpeg"/>
  <Override PartName="/ppt/media/image8.jpeg" ContentType="image/jpeg"/>
  <Override PartName="/ppt/media/image9.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Avenir Medium"/>
        <a:ea typeface="Avenir Medium"/>
        <a:cs typeface="Avenir Medium"/>
        <a:sym typeface="Avenir Medium"/>
      </a:defRPr>
    </a:lvl1pPr>
    <a:lvl2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Avenir Medium"/>
        <a:ea typeface="Avenir Medium"/>
        <a:cs typeface="Avenir Medium"/>
        <a:sym typeface="Avenir Medium"/>
      </a:defRPr>
    </a:lvl2pPr>
    <a:lvl3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Avenir Medium"/>
        <a:ea typeface="Avenir Medium"/>
        <a:cs typeface="Avenir Medium"/>
        <a:sym typeface="Avenir Medium"/>
      </a:defRPr>
    </a:lvl3pPr>
    <a:lvl4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Avenir Medium"/>
        <a:ea typeface="Avenir Medium"/>
        <a:cs typeface="Avenir Medium"/>
        <a:sym typeface="Avenir Medium"/>
      </a:defRPr>
    </a:lvl4pPr>
    <a:lvl5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Avenir Medium"/>
        <a:ea typeface="Avenir Medium"/>
        <a:cs typeface="Avenir Medium"/>
        <a:sym typeface="Avenir Medium"/>
      </a:defRPr>
    </a:lvl5pPr>
    <a:lvl6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Avenir Medium"/>
        <a:ea typeface="Avenir Medium"/>
        <a:cs typeface="Avenir Medium"/>
        <a:sym typeface="Avenir Medium"/>
      </a:defRPr>
    </a:lvl6pPr>
    <a:lvl7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Avenir Medium"/>
        <a:ea typeface="Avenir Medium"/>
        <a:cs typeface="Avenir Medium"/>
        <a:sym typeface="Avenir Medium"/>
      </a:defRPr>
    </a:lvl7pPr>
    <a:lvl8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Avenir Medium"/>
        <a:ea typeface="Avenir Medium"/>
        <a:cs typeface="Avenir Medium"/>
        <a:sym typeface="Avenir Medium"/>
      </a:defRPr>
    </a:lvl8pPr>
    <a:lvl9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Avenir Medium"/>
        <a:ea typeface="Avenir Medium"/>
        <a:cs typeface="Avenir Medium"/>
        <a:sym typeface="Avenir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venir Next Medium"/>
          <a:ea typeface="Avenir Next Medium"/>
          <a:cs typeface="Avenir Next Medium"/>
        </a:font>
        <a:srgbClr val="5B5854"/>
      </a:tcTxStyle>
      <a:tcStyle>
        <a:tcBdr>
          <a:left>
            <a:ln w="25400" cap="flat">
              <a:solidFill>
                <a:srgbClr val="5B5854"/>
              </a:solidFill>
              <a:custDash>
                <a:ds d="200000" sp="200000"/>
              </a:custDash>
              <a:miter lim="400000"/>
            </a:ln>
          </a:left>
          <a:right>
            <a:ln w="25400" cap="flat">
              <a:solidFill>
                <a:srgbClr val="5B5854"/>
              </a:solidFill>
              <a:custDash>
                <a:ds d="200000" sp="200000"/>
              </a:custDash>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25400" cap="flat">
              <a:solidFill>
                <a:srgbClr val="5B5854"/>
              </a:solidFill>
              <a:custDash>
                <a:ds d="200000" sp="200000"/>
              </a:custDash>
              <a:miter lim="400000"/>
            </a:ln>
          </a:insideV>
        </a:tcBdr>
        <a:fill>
          <a:noFill/>
        </a:fill>
      </a:tcStyle>
    </a:wholeTbl>
    <a:band2H>
      <a:tcTxStyle b="def" i="def"/>
      <a:tcStyle>
        <a:tcBdr/>
        <a:fill>
          <a:solidFill>
            <a:schemeClr val="accent2">
              <a:hueOff val="-1122706"/>
              <a:satOff val="6504"/>
              <a:lumOff val="15871"/>
              <a:alpha val="17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38100" cap="flat">
              <a:solidFill>
                <a:srgbClr val="5B5854"/>
              </a:solidFill>
              <a:prstDash val="solid"/>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809E35">
              <a:alpha val="10000"/>
            </a:srgbClr>
          </a:solidFill>
        </a:fill>
      </a:tcStyle>
    </a:firstCol>
    <a:la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38100" cap="flat">
              <a:solidFill>
                <a:srgbClr val="5B5854"/>
              </a:solidFill>
              <a:prstDash val="solid"/>
              <a:miter lim="400000"/>
            </a:ln>
          </a:top>
          <a:bottom>
            <a:ln w="12700" cap="flat">
              <a:noFill/>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12700" cap="flat">
              <a:noFill/>
              <a:miter lim="400000"/>
            </a:ln>
          </a:top>
          <a:bottom>
            <a:ln w="381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619E5C">
              <a:alpha val="15000"/>
            </a:srgbClr>
          </a:solidFill>
        </a:fill>
      </a:tcStyle>
    </a:firstRow>
  </a:tblStyle>
  <a:tblStyle styleId="{C7B018BB-80A7-4F77-B60F-C8B233D01FF8}" styleName="">
    <a:tblBg/>
    <a:wholeTbl>
      <a:tcTxStyle b="off" i="off">
        <a:font>
          <a:latin typeface="Avenir Next Medium"/>
          <a:ea typeface="Avenir Next Medium"/>
          <a:cs typeface="Avenir Next Medium"/>
        </a:font>
        <a:srgbClr val="5B5854"/>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BDBBB3"/>
              </a:solidFill>
              <a:prstDash val="solid"/>
              <a:miter lim="400000"/>
            </a:ln>
          </a:insideV>
        </a:tcBdr>
        <a:fill>
          <a:solidFill>
            <a:srgbClr val="E7E3D2"/>
          </a:solidFill>
        </a:fill>
      </a:tcStyle>
    </a:wholeTbl>
    <a:band2H>
      <a:tcTxStyle b="def" i="def"/>
      <a:tcStyle>
        <a:tcBdr/>
        <a:fill>
          <a:solidFill>
            <a:srgbClr val="F6F2E5"/>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noFill/>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noFill/>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b="def" i="def"/>
      <a:tcStyle>
        <a:tcBdr/>
        <a:fill>
          <a:solidFill>
            <a:srgbClr val="F9F5E8"/>
          </a:solidFill>
        </a:fill>
      </a:tcStyle>
    </a:band2H>
    <a:firstCol>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n" i="off">
        <a:font>
          <a:latin typeface="Avenir Next Demi Bold"/>
          <a:ea typeface="Avenir Next Demi Bold"/>
          <a:cs typeface="Avenir Next Demi Bold"/>
        </a:font>
        <a:srgbClr val="5B5854"/>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b="def" i="def"/>
      <a:tcStyle>
        <a:tcBdr/>
        <a:fill>
          <a:solidFill>
            <a:srgbClr val="E9E7DC"/>
          </a:solidFill>
        </a:fill>
      </a:tcStyle>
    </a:band2H>
    <a:firstCol>
      <a:tcTxStyle b="on" i="off">
        <a:font>
          <a:latin typeface="Avenir Next Demi Bold"/>
          <a:ea typeface="Avenir Next Demi Bold"/>
          <a:cs typeface="Avenir Next Demi Bold"/>
        </a:font>
        <a:srgbClr val="5B5854"/>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n" i="off">
        <a:font>
          <a:latin typeface="Avenir Next Demi Bold"/>
          <a:ea typeface="Avenir Next Demi Bold"/>
          <a:cs typeface="Avenir Next Demi Bold"/>
        </a:font>
        <a:srgbClr val="5B585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
          <a:latin typeface="Avenir Next Medium"/>
          <a:ea typeface="Avenir Next Medium"/>
          <a:cs typeface="Avenir Next Medium"/>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wholeTbl>
    <a:band2H>
      <a:tcTxStyle b="def" i="def"/>
      <a:tcStyle>
        <a:tcBdr/>
        <a:fill>
          <a:solidFill>
            <a:schemeClr val="accent2">
              <a:hueOff val="-1122706"/>
              <a:satOff val="6504"/>
              <a:lumOff val="15871"/>
              <a:alpha val="12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50800" cap="flat">
              <a:solidFill>
                <a:schemeClr val="accent5">
                  <a:alpha val="75000"/>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Col>
    <a:la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50800" cap="flat">
              <a:solidFill>
                <a:schemeClr val="accent5">
                  <a:alpha val="75000"/>
                </a:schemeClr>
              </a:solidFill>
              <a:prstDash val="solid"/>
              <a:miter lim="400000"/>
            </a:ln>
          </a:top>
          <a:bottom>
            <a:ln w="12700" cap="flat">
              <a:noFill/>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12700" cap="flat">
              <a:noFill/>
              <a:miter lim="400000"/>
            </a:ln>
          </a:top>
          <a:bottom>
            <a:ln w="50800" cap="flat">
              <a:solidFill>
                <a:schemeClr val="accent5">
                  <a:alpha val="75000"/>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5" name="Shape 155"/>
          <p:cNvSpPr/>
          <p:nvPr>
            <p:ph type="sldImg"/>
          </p:nvPr>
        </p:nvSpPr>
        <p:spPr>
          <a:xfrm>
            <a:off x="1143000" y="685800"/>
            <a:ext cx="4572000" cy="3429000"/>
          </a:xfrm>
          <a:prstGeom prst="rect">
            <a:avLst/>
          </a:prstGeom>
        </p:spPr>
        <p:txBody>
          <a:bodyPr/>
          <a:lstStyle/>
          <a:p>
            <a:pPr/>
          </a:p>
        </p:txBody>
      </p:sp>
      <p:sp>
        <p:nvSpPr>
          <p:cNvPr id="156" name="Shape 15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txBox="1"/>
          <p:nvPr>
            <p:ph type="title"/>
          </p:nvPr>
        </p:nvSpPr>
        <p:spPr>
          <a:xfrm>
            <a:off x="1257300" y="5397500"/>
            <a:ext cx="21869400" cy="5461000"/>
          </a:xfrm>
          <a:prstGeom prst="rect">
            <a:avLst/>
          </a:prstGeom>
        </p:spPr>
        <p:txBody>
          <a:bodyPr/>
          <a:lstStyle>
            <a:lvl1pPr>
              <a:defRPr spc="298" sz="14900">
                <a:solidFill>
                  <a:srgbClr val="FFFFFF"/>
                </a:solidFill>
              </a:defRPr>
            </a:lvl1pPr>
          </a:lstStyle>
          <a:p>
            <a:pPr/>
            <a:r>
              <a:t>Title Text</a:t>
            </a:r>
          </a:p>
        </p:txBody>
      </p:sp>
      <p:sp>
        <p:nvSpPr>
          <p:cNvPr id="12" name="Body Level One…"/>
          <p:cNvSpPr txBox="1"/>
          <p:nvPr>
            <p:ph type="body" sz="quarter" idx="1"/>
          </p:nvPr>
        </p:nvSpPr>
        <p:spPr>
          <a:xfrm>
            <a:off x="1257300" y="2895600"/>
            <a:ext cx="21869400" cy="2501900"/>
          </a:xfrm>
          <a:prstGeom prst="rect">
            <a:avLst/>
          </a:prstGeom>
        </p:spPr>
        <p:txBody>
          <a:bodyPr anchor="b"/>
          <a:lstStyle>
            <a:lvl1pPr marL="0" indent="0" algn="ctr">
              <a:spcBef>
                <a:spcPts val="0"/>
              </a:spcBef>
              <a:buSzTx/>
              <a:buNone/>
              <a:defRPr cap="all" spc="308" sz="7700">
                <a:solidFill>
                  <a:srgbClr val="FFFFFF"/>
                </a:solidFill>
                <a:latin typeface="+mn-lt"/>
                <a:ea typeface="+mn-ea"/>
                <a:cs typeface="+mn-cs"/>
                <a:sym typeface="Futura"/>
              </a:defRPr>
            </a:lvl1pPr>
            <a:lvl2pPr marL="0" indent="0" algn="ctr">
              <a:spcBef>
                <a:spcPts val="0"/>
              </a:spcBef>
              <a:buSzTx/>
              <a:buNone/>
              <a:defRPr cap="all" spc="308" sz="7700">
                <a:solidFill>
                  <a:srgbClr val="FFFFFF"/>
                </a:solidFill>
                <a:latin typeface="+mn-lt"/>
                <a:ea typeface="+mn-ea"/>
                <a:cs typeface="+mn-cs"/>
                <a:sym typeface="Futura"/>
              </a:defRPr>
            </a:lvl2pPr>
            <a:lvl3pPr marL="0" indent="0" algn="ctr">
              <a:spcBef>
                <a:spcPts val="0"/>
              </a:spcBef>
              <a:buSzTx/>
              <a:buNone/>
              <a:defRPr cap="all" spc="308" sz="7700">
                <a:solidFill>
                  <a:srgbClr val="FFFFFF"/>
                </a:solidFill>
                <a:latin typeface="+mn-lt"/>
                <a:ea typeface="+mn-ea"/>
                <a:cs typeface="+mn-cs"/>
                <a:sym typeface="Futura"/>
              </a:defRPr>
            </a:lvl3pPr>
            <a:lvl4pPr marL="0" indent="0" algn="ctr">
              <a:spcBef>
                <a:spcPts val="0"/>
              </a:spcBef>
              <a:buSzTx/>
              <a:buNone/>
              <a:defRPr cap="all" spc="308" sz="7700">
                <a:solidFill>
                  <a:srgbClr val="FFFFFF"/>
                </a:solidFill>
                <a:latin typeface="+mn-lt"/>
                <a:ea typeface="+mn-ea"/>
                <a:cs typeface="+mn-cs"/>
                <a:sym typeface="Futura"/>
              </a:defRPr>
            </a:lvl4pPr>
            <a:lvl5pPr marL="0" indent="0" algn="ctr">
              <a:spcBef>
                <a:spcPts val="0"/>
              </a:spcBef>
              <a:buSzTx/>
              <a:buNone/>
              <a:defRPr cap="all" spc="308" sz="7700">
                <a:solidFill>
                  <a:srgbClr val="FFFFFF"/>
                </a:solidFill>
                <a:latin typeface="+mn-lt"/>
                <a:ea typeface="+mn-ea"/>
                <a:cs typeface="+mn-cs"/>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6" name="Body Level One…"/>
          <p:cNvSpPr txBox="1"/>
          <p:nvPr>
            <p:ph type="body" idx="1"/>
          </p:nvPr>
        </p:nvSpPr>
        <p:spPr>
          <a:xfrm>
            <a:off x="1257300" y="1854200"/>
            <a:ext cx="21869400" cy="10502900"/>
          </a:xfrm>
          <a:prstGeom prst="rect">
            <a:avLst/>
          </a:prstGeom>
        </p:spPr>
        <p:txBody>
          <a:bodyPr anchor="ctr"/>
          <a:lstStyle/>
          <a:p>
            <a:pPr/>
            <a:r>
              <a:t>Body Level One</a:t>
            </a:r>
          </a:p>
          <a:p>
            <a:pPr lvl="1"/>
            <a:r>
              <a:t>Body Level Two</a:t>
            </a:r>
          </a:p>
          <a:p>
            <a:pPr lvl="2"/>
            <a:r>
              <a:t>Body Level Three</a:t>
            </a:r>
          </a:p>
          <a:p>
            <a:pPr lvl="3"/>
            <a:r>
              <a:t>Body Level Four</a:t>
            </a:r>
          </a:p>
          <a:p>
            <a:pPr lvl="4"/>
            <a:r>
              <a:t>Body Level Five</a:t>
            </a:r>
          </a:p>
        </p:txBody>
      </p:sp>
      <p:sp>
        <p:nvSpPr>
          <p:cNvPr id="97" name="Slide Number"/>
          <p:cNvSpPr txBox="1"/>
          <p:nvPr>
            <p:ph type="sldNum" sz="quarter" idx="2"/>
          </p:nvPr>
        </p:nvSpPr>
        <p:spPr>
          <a:xfrm>
            <a:off x="11952392" y="12983939"/>
            <a:ext cx="479216" cy="49892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4" name="Image"/>
          <p:cNvSpPr/>
          <p:nvPr>
            <p:ph type="pic" sz="half" idx="21"/>
          </p:nvPr>
        </p:nvSpPr>
        <p:spPr>
          <a:xfrm>
            <a:off x="12344400" y="7213475"/>
            <a:ext cx="10807966" cy="7028000"/>
          </a:xfrm>
          <a:prstGeom prst="rect">
            <a:avLst/>
          </a:prstGeom>
          <a:effectLst>
            <a:outerShdw sx="100000" sy="100000" kx="0" ky="0" algn="b" rotWithShape="0" blurRad="127000" dist="76200" dir="2700000">
              <a:srgbClr val="000000">
                <a:alpha val="75000"/>
              </a:srgbClr>
            </a:outerShdw>
          </a:effectLst>
        </p:spPr>
        <p:txBody>
          <a:bodyPr lIns="91439" tIns="45719" rIns="91439" bIns="45719">
            <a:noAutofit/>
          </a:bodyPr>
          <a:lstStyle/>
          <a:p>
            <a:pPr/>
          </a:p>
        </p:txBody>
      </p:sp>
      <p:sp>
        <p:nvSpPr>
          <p:cNvPr id="105" name="Image"/>
          <p:cNvSpPr/>
          <p:nvPr>
            <p:ph type="pic" sz="half" idx="22"/>
          </p:nvPr>
        </p:nvSpPr>
        <p:spPr>
          <a:xfrm>
            <a:off x="12358081" y="833053"/>
            <a:ext cx="10758605" cy="6286501"/>
          </a:xfrm>
          <a:prstGeom prst="rect">
            <a:avLst/>
          </a:prstGeom>
          <a:effectLst>
            <a:outerShdw sx="100000" sy="100000" kx="0" ky="0" algn="b" rotWithShape="0" blurRad="127000" dist="76200" dir="2700000">
              <a:srgbClr val="000000">
                <a:alpha val="75000"/>
              </a:srgbClr>
            </a:outerShdw>
          </a:effectLst>
        </p:spPr>
        <p:txBody>
          <a:bodyPr lIns="91439" tIns="45719" rIns="91439" bIns="45719">
            <a:noAutofit/>
          </a:bodyPr>
          <a:lstStyle/>
          <a:p>
            <a:pPr/>
          </a:p>
        </p:txBody>
      </p:sp>
      <p:sp>
        <p:nvSpPr>
          <p:cNvPr id="106" name="Image"/>
          <p:cNvSpPr/>
          <p:nvPr>
            <p:ph type="pic" sz="half" idx="23"/>
          </p:nvPr>
        </p:nvSpPr>
        <p:spPr>
          <a:xfrm>
            <a:off x="1244661" y="1524000"/>
            <a:ext cx="10782301" cy="10952100"/>
          </a:xfrm>
          <a:prstGeom prst="rect">
            <a:avLst/>
          </a:prstGeom>
          <a:effectLst>
            <a:outerShdw sx="100000" sy="100000" kx="0" ky="0" algn="b" rotWithShape="0" blurRad="127000" dist="76200" dir="2700000">
              <a:srgbClr val="000000">
                <a:alpha val="75000"/>
              </a:srgbClr>
            </a:outerShdw>
          </a:effectLst>
        </p:spPr>
        <p:txBody>
          <a:bodyPr lIns="91439" tIns="45719" rIns="91439" bIns="45719">
            <a:noAutofit/>
          </a:bodyPr>
          <a:lstStyle/>
          <a:p>
            <a:pPr/>
          </a:p>
        </p:txBody>
      </p:sp>
      <p:sp>
        <p:nvSpPr>
          <p:cNvPr id="107" name="Slide Number"/>
          <p:cNvSpPr txBox="1"/>
          <p:nvPr>
            <p:ph type="sldNum" sz="quarter" idx="2"/>
          </p:nvPr>
        </p:nvSpPr>
        <p:spPr>
          <a:xfrm>
            <a:off x="11952392" y="12983939"/>
            <a:ext cx="479216" cy="49892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2 U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4" name="Image"/>
          <p:cNvSpPr/>
          <p:nvPr>
            <p:ph type="pic" sz="half" idx="21"/>
          </p:nvPr>
        </p:nvSpPr>
        <p:spPr>
          <a:xfrm>
            <a:off x="12314767" y="1429600"/>
            <a:ext cx="10833102" cy="11003701"/>
          </a:xfrm>
          <a:prstGeom prst="rect">
            <a:avLst/>
          </a:prstGeom>
          <a:effectLst>
            <a:outerShdw sx="100000" sy="100000" kx="0" ky="0" algn="b" rotWithShape="0" blurRad="127000" dist="76200" dir="2700000">
              <a:srgbClr val="000000">
                <a:alpha val="75000"/>
              </a:srgbClr>
            </a:outerShdw>
          </a:effectLst>
        </p:spPr>
        <p:txBody>
          <a:bodyPr lIns="91439" tIns="45719" rIns="91439" bIns="45719">
            <a:noAutofit/>
          </a:bodyPr>
          <a:lstStyle/>
          <a:p>
            <a:pPr/>
          </a:p>
        </p:txBody>
      </p:sp>
      <p:sp>
        <p:nvSpPr>
          <p:cNvPr id="115" name="Image"/>
          <p:cNvSpPr/>
          <p:nvPr>
            <p:ph type="pic" sz="half" idx="22"/>
          </p:nvPr>
        </p:nvSpPr>
        <p:spPr>
          <a:xfrm>
            <a:off x="1078993" y="1497954"/>
            <a:ext cx="10998201" cy="11015266"/>
          </a:xfrm>
          <a:prstGeom prst="rect">
            <a:avLst/>
          </a:prstGeom>
          <a:effectLst>
            <a:outerShdw sx="100000" sy="100000" kx="0" ky="0" algn="b" rotWithShape="0" blurRad="127000" dist="76200" dir="2700000">
              <a:srgbClr val="000000">
                <a:alpha val="75000"/>
              </a:srgbClr>
            </a:outerShdw>
          </a:effectLst>
        </p:spPr>
        <p:txBody>
          <a:bodyPr lIns="91439" tIns="45719" rIns="91439" bIns="45719">
            <a:noAutofit/>
          </a:bodyPr>
          <a:lstStyle/>
          <a:p>
            <a:pPr/>
          </a:p>
        </p:txBody>
      </p:sp>
      <p:sp>
        <p:nvSpPr>
          <p:cNvPr id="116" name="Slide Number"/>
          <p:cNvSpPr txBox="1"/>
          <p:nvPr>
            <p:ph type="sldNum" sz="quarter" idx="2"/>
          </p:nvPr>
        </p:nvSpPr>
        <p:spPr>
          <a:xfrm>
            <a:off x="11952392" y="12983939"/>
            <a:ext cx="479216" cy="49892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3" name="”"/>
          <p:cNvSpPr txBox="1"/>
          <p:nvPr>
            <p:ph type="body" sz="quarter" idx="21"/>
          </p:nvPr>
        </p:nvSpPr>
        <p:spPr>
          <a:xfrm>
            <a:off x="11470640" y="9931400"/>
            <a:ext cx="1444779" cy="2705100"/>
          </a:xfrm>
          <a:prstGeom prst="rect">
            <a:avLst/>
          </a:prstGeom>
        </p:spPr>
        <p:txBody>
          <a:bodyPr wrap="none">
            <a:spAutoFit/>
          </a:bodyPr>
          <a:lstStyle>
            <a:lvl1pPr marL="0" indent="0" algn="ctr">
              <a:spcBef>
                <a:spcPts val="0"/>
              </a:spcBef>
              <a:buClrTx/>
              <a:buSzTx/>
              <a:buNone/>
              <a:defRPr spc="360" sz="18000">
                <a:latin typeface="Baskerville SemiBold"/>
                <a:ea typeface="Baskerville SemiBold"/>
                <a:cs typeface="Baskerville SemiBold"/>
                <a:sym typeface="Baskerville SemiBold"/>
              </a:defRPr>
            </a:lvl1pPr>
          </a:lstStyle>
          <a:p>
            <a:pPr/>
            <a:r>
              <a:t>”</a:t>
            </a:r>
          </a:p>
        </p:txBody>
      </p:sp>
      <p:sp>
        <p:nvSpPr>
          <p:cNvPr id="124" name="“"/>
          <p:cNvSpPr txBox="1"/>
          <p:nvPr>
            <p:ph type="body" sz="quarter" idx="22"/>
          </p:nvPr>
        </p:nvSpPr>
        <p:spPr>
          <a:xfrm>
            <a:off x="11470640" y="2514600"/>
            <a:ext cx="1444779" cy="2705100"/>
          </a:xfrm>
          <a:prstGeom prst="rect">
            <a:avLst/>
          </a:prstGeom>
        </p:spPr>
        <p:txBody>
          <a:bodyPr wrap="none">
            <a:spAutoFit/>
          </a:bodyPr>
          <a:lstStyle>
            <a:lvl1pPr marL="0" indent="0" algn="ctr">
              <a:spcBef>
                <a:spcPts val="0"/>
              </a:spcBef>
              <a:buClrTx/>
              <a:buSzTx/>
              <a:buNone/>
              <a:defRPr spc="360" sz="18000">
                <a:latin typeface="Baskerville SemiBold"/>
                <a:ea typeface="Baskerville SemiBold"/>
                <a:cs typeface="Baskerville SemiBold"/>
                <a:sym typeface="Baskerville SemiBold"/>
              </a:defRPr>
            </a:lvl1pPr>
          </a:lstStyle>
          <a:p>
            <a:pPr/>
            <a:r>
              <a:t>“</a:t>
            </a:r>
          </a:p>
        </p:txBody>
      </p:sp>
      <p:sp>
        <p:nvSpPr>
          <p:cNvPr id="125" name="— Johnny Appleseed"/>
          <p:cNvSpPr txBox="1"/>
          <p:nvPr>
            <p:ph type="body" sz="quarter" idx="23"/>
          </p:nvPr>
        </p:nvSpPr>
        <p:spPr>
          <a:xfrm>
            <a:off x="1257300" y="9118600"/>
            <a:ext cx="21869400" cy="762000"/>
          </a:xfrm>
          <a:prstGeom prst="rect">
            <a:avLst/>
          </a:prstGeom>
        </p:spPr>
        <p:txBody>
          <a:bodyPr anchor="ctr">
            <a:spAutoFit/>
          </a:bodyPr>
          <a:lstStyle>
            <a:lvl1pPr marL="0" indent="0" algn="ctr">
              <a:spcBef>
                <a:spcPts val="0"/>
              </a:spcBef>
              <a:buClrTx/>
              <a:buSzTx/>
              <a:buNone/>
              <a:defRPr i="1" spc="76" sz="3800">
                <a:solidFill>
                  <a:schemeClr val="accent5">
                    <a:satOff val="-10854"/>
                    <a:lumOff val="-10463"/>
                  </a:schemeClr>
                </a:solidFill>
              </a:defRPr>
            </a:lvl1pPr>
          </a:lstStyle>
          <a:p>
            <a:pPr/>
            <a:r>
              <a:t>— Johnny Appleseed</a:t>
            </a:r>
          </a:p>
        </p:txBody>
      </p:sp>
      <p:sp>
        <p:nvSpPr>
          <p:cNvPr id="126" name="Type a quote here."/>
          <p:cNvSpPr txBox="1"/>
          <p:nvPr>
            <p:ph type="body" sz="quarter" idx="24"/>
          </p:nvPr>
        </p:nvSpPr>
        <p:spPr>
          <a:xfrm>
            <a:off x="1257300" y="7518400"/>
            <a:ext cx="21869400" cy="1447800"/>
          </a:xfrm>
          <a:prstGeom prst="rect">
            <a:avLst/>
          </a:prstGeom>
        </p:spPr>
        <p:txBody>
          <a:bodyPr anchor="b">
            <a:spAutoFit/>
          </a:bodyPr>
          <a:lstStyle>
            <a:lvl1pPr marL="0" indent="0" algn="ctr">
              <a:spcBef>
                <a:spcPts val="500"/>
              </a:spcBef>
              <a:buClrTx/>
              <a:buSzTx/>
              <a:buNone/>
              <a:defRPr cap="all" spc="656" sz="8200">
                <a:latin typeface="+mn-lt"/>
                <a:ea typeface="+mn-ea"/>
                <a:cs typeface="+mn-cs"/>
                <a:sym typeface="Futura"/>
              </a:defRPr>
            </a:lvl1pPr>
          </a:lstStyle>
          <a:p>
            <a:pPr/>
            <a:r>
              <a:t>Type a quote here.</a:t>
            </a:r>
          </a:p>
        </p:txBody>
      </p:sp>
      <p:sp>
        <p:nvSpPr>
          <p:cNvPr id="127" name="Slide Number"/>
          <p:cNvSpPr txBox="1"/>
          <p:nvPr>
            <p:ph type="sldNum" sz="quarter" idx="2"/>
          </p:nvPr>
        </p:nvSpPr>
        <p:spPr>
          <a:xfrm>
            <a:off x="11952392" y="12983939"/>
            <a:ext cx="479216" cy="49892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Image"/>
          <p:cNvSpPr/>
          <p:nvPr>
            <p:ph type="pic" idx="21"/>
          </p:nvPr>
        </p:nvSpPr>
        <p:spPr>
          <a:xfrm>
            <a:off x="0" y="0"/>
            <a:ext cx="24384000" cy="15855964"/>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xfrm>
            <a:off x="11952392" y="12983939"/>
            <a:ext cx="479216" cy="49892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A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9" name="Slide Number"/>
          <p:cNvSpPr txBox="1"/>
          <p:nvPr>
            <p:ph type="sldNum" sz="quarter" idx="2"/>
          </p:nvPr>
        </p:nvSpPr>
        <p:spPr>
          <a:xfrm>
            <a:off x="11952392" y="12983939"/>
            <a:ext cx="479216" cy="49892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Image"/>
          <p:cNvSpPr/>
          <p:nvPr>
            <p:ph type="pic" idx="21"/>
          </p:nvPr>
        </p:nvSpPr>
        <p:spPr>
          <a:xfrm>
            <a:off x="800100" y="3962400"/>
            <a:ext cx="22772998" cy="14808393"/>
          </a:xfrm>
          <a:prstGeom prst="rect">
            <a:avLst/>
          </a:prstGeom>
          <a:effectLst>
            <a:outerShdw sx="100000" sy="100000" kx="0" ky="0" algn="b" rotWithShape="0" blurRad="127000" dist="76200" dir="2700000">
              <a:srgbClr val="000000">
                <a:alpha val="75000"/>
              </a:srgbClr>
            </a:outerShdw>
          </a:effectLst>
        </p:spPr>
        <p:txBody>
          <a:bodyPr lIns="91439" tIns="45719" rIns="91439" bIns="45719">
            <a:noAutofit/>
          </a:bodyPr>
          <a:lstStyle/>
          <a:p>
            <a:pPr/>
          </a:p>
        </p:txBody>
      </p:sp>
      <p:sp>
        <p:nvSpPr>
          <p:cNvPr id="21" name="Title Text"/>
          <p:cNvSpPr txBox="1"/>
          <p:nvPr>
            <p:ph type="title"/>
          </p:nvPr>
        </p:nvSpPr>
        <p:spPr>
          <a:xfrm>
            <a:off x="1257300" y="1663700"/>
            <a:ext cx="21869400" cy="1866900"/>
          </a:xfrm>
          <a:prstGeom prst="rect">
            <a:avLst/>
          </a:prstGeom>
        </p:spPr>
        <p:txBody>
          <a:bodyPr/>
          <a:lstStyle>
            <a:lvl1pPr>
              <a:lnSpc>
                <a:spcPct val="80000"/>
              </a:lnSpc>
              <a:defRPr spc="209" sz="10500">
                <a:solidFill>
                  <a:srgbClr val="FFFFFF"/>
                </a:solidFill>
              </a:defRPr>
            </a:lvl1pPr>
          </a:lstStyle>
          <a:p>
            <a:pPr/>
            <a:r>
              <a:t>Title Text</a:t>
            </a:r>
          </a:p>
        </p:txBody>
      </p:sp>
      <p:sp>
        <p:nvSpPr>
          <p:cNvPr id="22" name="Body Level One…"/>
          <p:cNvSpPr txBox="1"/>
          <p:nvPr>
            <p:ph type="body" sz="quarter" idx="1"/>
          </p:nvPr>
        </p:nvSpPr>
        <p:spPr>
          <a:xfrm>
            <a:off x="1257300" y="711200"/>
            <a:ext cx="21869400" cy="952500"/>
          </a:xfrm>
          <a:prstGeom prst="rect">
            <a:avLst/>
          </a:prstGeom>
        </p:spPr>
        <p:txBody>
          <a:bodyPr/>
          <a:lstStyle>
            <a:lvl1pPr marL="0" indent="0" algn="ctr">
              <a:spcBef>
                <a:spcPts val="0"/>
              </a:spcBef>
              <a:buClrTx/>
              <a:buSzTx/>
              <a:buNone/>
              <a:defRPr cap="all" spc="116" sz="5800">
                <a:solidFill>
                  <a:srgbClr val="FFFFFF"/>
                </a:solidFill>
                <a:latin typeface="+mn-lt"/>
                <a:ea typeface="+mn-ea"/>
                <a:cs typeface="+mn-cs"/>
                <a:sym typeface="Futura"/>
              </a:defRPr>
            </a:lvl1pPr>
            <a:lvl2pPr marL="0" indent="0" algn="ctr">
              <a:spcBef>
                <a:spcPts val="0"/>
              </a:spcBef>
              <a:buClrTx/>
              <a:buSzTx/>
              <a:buNone/>
              <a:defRPr cap="all" spc="116" sz="5800">
                <a:solidFill>
                  <a:srgbClr val="FFFFFF"/>
                </a:solidFill>
                <a:latin typeface="+mn-lt"/>
                <a:ea typeface="+mn-ea"/>
                <a:cs typeface="+mn-cs"/>
                <a:sym typeface="Futura"/>
              </a:defRPr>
            </a:lvl2pPr>
            <a:lvl3pPr marL="0" indent="0" algn="ctr">
              <a:spcBef>
                <a:spcPts val="0"/>
              </a:spcBef>
              <a:buClrTx/>
              <a:buSzTx/>
              <a:buNone/>
              <a:defRPr cap="all" spc="116" sz="5800">
                <a:solidFill>
                  <a:srgbClr val="FFFFFF"/>
                </a:solidFill>
                <a:latin typeface="+mn-lt"/>
                <a:ea typeface="+mn-ea"/>
                <a:cs typeface="+mn-cs"/>
                <a:sym typeface="Futura"/>
              </a:defRPr>
            </a:lvl3pPr>
            <a:lvl4pPr marL="0" indent="0" algn="ctr">
              <a:spcBef>
                <a:spcPts val="0"/>
              </a:spcBef>
              <a:buClrTx/>
              <a:buSzTx/>
              <a:buNone/>
              <a:defRPr cap="all" spc="116" sz="5800">
                <a:solidFill>
                  <a:srgbClr val="FFFFFF"/>
                </a:solidFill>
                <a:latin typeface="+mn-lt"/>
                <a:ea typeface="+mn-ea"/>
                <a:cs typeface="+mn-cs"/>
                <a:sym typeface="Futura"/>
              </a:defRPr>
            </a:lvl4pPr>
            <a:lvl5pPr marL="0" indent="0" algn="ctr">
              <a:spcBef>
                <a:spcPts val="0"/>
              </a:spcBef>
              <a:buClrTx/>
              <a:buSzTx/>
              <a:buNone/>
              <a:defRPr cap="all" spc="116" sz="5800">
                <a:solidFill>
                  <a:srgbClr val="FFFFFF"/>
                </a:solidFill>
                <a:latin typeface="+mn-lt"/>
                <a:ea typeface="+mn-ea"/>
                <a:cs typeface="+mn-cs"/>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A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Image"/>
          <p:cNvSpPr/>
          <p:nvPr>
            <p:ph type="pic" idx="21"/>
          </p:nvPr>
        </p:nvSpPr>
        <p:spPr>
          <a:xfrm>
            <a:off x="1257300" y="3263900"/>
            <a:ext cx="21869402" cy="14220819"/>
          </a:xfrm>
          <a:prstGeom prst="rect">
            <a:avLst/>
          </a:prstGeom>
          <a:effectLst>
            <a:outerShdw sx="100000" sy="100000" kx="0" ky="0" algn="b" rotWithShape="0" blurRad="127000" dist="76200" dir="2700000">
              <a:srgbClr val="000000">
                <a:alpha val="75000"/>
              </a:srgbClr>
            </a:outerShdw>
          </a:effectLst>
        </p:spPr>
        <p:txBody>
          <a:bodyPr lIns="91439" tIns="45719" rIns="91439" bIns="45719">
            <a:noAutofit/>
          </a:bodyPr>
          <a:lstStyle/>
          <a:p>
            <a:pPr/>
          </a:p>
        </p:txBody>
      </p:sp>
      <p:sp>
        <p:nvSpPr>
          <p:cNvPr id="31" name="Title Text"/>
          <p:cNvSpPr txBox="1"/>
          <p:nvPr>
            <p:ph type="title"/>
          </p:nvPr>
        </p:nvSpPr>
        <p:spPr>
          <a:prstGeom prst="rect">
            <a:avLst/>
          </a:prstGeom>
        </p:spPr>
        <p:txBody>
          <a:bodyPr/>
          <a:lstStyle/>
          <a:p>
            <a:pPr/>
            <a:r>
              <a:t>Title Text</a:t>
            </a:r>
          </a:p>
        </p:txBody>
      </p:sp>
      <p:sp>
        <p:nvSpPr>
          <p:cNvPr id="32" name="Body Level One…"/>
          <p:cNvSpPr txBox="1"/>
          <p:nvPr>
            <p:ph type="body" sz="quarter" idx="1"/>
          </p:nvPr>
        </p:nvSpPr>
        <p:spPr>
          <a:xfrm>
            <a:off x="1257300" y="1879600"/>
            <a:ext cx="21869400" cy="723900"/>
          </a:xfrm>
          <a:prstGeom prst="rect">
            <a:avLst/>
          </a:prstGeom>
        </p:spPr>
        <p:txBody>
          <a:bodyPr/>
          <a:lstStyle>
            <a:lvl1pPr marL="0" indent="0" algn="ctr">
              <a:spcBef>
                <a:spcPts val="0"/>
              </a:spcBef>
              <a:buSzTx/>
              <a:buNone/>
              <a:defRPr cap="all" spc="342" sz="3800">
                <a:latin typeface="+mn-lt"/>
                <a:ea typeface="+mn-ea"/>
                <a:cs typeface="+mn-cs"/>
                <a:sym typeface="Futura"/>
              </a:defRPr>
            </a:lvl1pPr>
            <a:lvl2pPr marL="0" indent="0" algn="ctr">
              <a:spcBef>
                <a:spcPts val="0"/>
              </a:spcBef>
              <a:buSzTx/>
              <a:buNone/>
              <a:defRPr cap="all" spc="342" sz="3800">
                <a:latin typeface="+mn-lt"/>
                <a:ea typeface="+mn-ea"/>
                <a:cs typeface="+mn-cs"/>
                <a:sym typeface="Futura"/>
              </a:defRPr>
            </a:lvl2pPr>
            <a:lvl3pPr marL="0" indent="0" algn="ctr">
              <a:spcBef>
                <a:spcPts val="0"/>
              </a:spcBef>
              <a:buSzTx/>
              <a:buNone/>
              <a:defRPr cap="all" spc="342" sz="3800">
                <a:latin typeface="+mn-lt"/>
                <a:ea typeface="+mn-ea"/>
                <a:cs typeface="+mn-cs"/>
                <a:sym typeface="Futura"/>
              </a:defRPr>
            </a:lvl3pPr>
            <a:lvl4pPr marL="0" indent="0" algn="ctr">
              <a:spcBef>
                <a:spcPts val="0"/>
              </a:spcBef>
              <a:buSzTx/>
              <a:buNone/>
              <a:defRPr cap="all" spc="342" sz="3800">
                <a:latin typeface="+mn-lt"/>
                <a:ea typeface="+mn-ea"/>
                <a:cs typeface="+mn-cs"/>
                <a:sym typeface="Futura"/>
              </a:defRPr>
            </a:lvl4pPr>
            <a:lvl5pPr marL="0" indent="0" algn="ctr">
              <a:spcBef>
                <a:spcPts val="0"/>
              </a:spcBef>
              <a:buSzTx/>
              <a:buNone/>
              <a:defRPr cap="all" spc="342" sz="3800">
                <a:latin typeface="+mn-lt"/>
                <a:ea typeface="+mn-ea"/>
                <a:cs typeface="+mn-cs"/>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0" name="Title Text"/>
          <p:cNvSpPr txBox="1"/>
          <p:nvPr>
            <p:ph type="title"/>
          </p:nvPr>
        </p:nvSpPr>
        <p:spPr>
          <a:xfrm>
            <a:off x="1257300" y="4343400"/>
            <a:ext cx="21869400" cy="5016500"/>
          </a:xfrm>
          <a:prstGeom prst="rect">
            <a:avLst/>
          </a:prstGeom>
        </p:spPr>
        <p:txBody>
          <a:bodyPr anchor="ctr"/>
          <a:lstStyle>
            <a:lvl1pPr>
              <a:defRPr spc="298" sz="14900">
                <a:solidFill>
                  <a:srgbClr val="FFFFFF"/>
                </a:solidFill>
              </a:defRPr>
            </a:lvl1pPr>
          </a:lstStyle>
          <a:p>
            <a:pPr/>
            <a:r>
              <a:t>Title Text</a:t>
            </a:r>
          </a:p>
        </p:txBody>
      </p:sp>
      <p:sp>
        <p:nvSpPr>
          <p:cNvPr id="41"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A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8" name="Title Text"/>
          <p:cNvSpPr txBox="1"/>
          <p:nvPr>
            <p:ph type="title"/>
          </p:nvPr>
        </p:nvSpPr>
        <p:spPr>
          <a:xfrm>
            <a:off x="1257300" y="4343400"/>
            <a:ext cx="21869400" cy="5016500"/>
          </a:xfrm>
          <a:prstGeom prst="rect">
            <a:avLst/>
          </a:prstGeom>
        </p:spPr>
        <p:txBody>
          <a:bodyPr anchor="ctr"/>
          <a:lstStyle>
            <a:lvl1pPr>
              <a:defRPr spc="298" sz="14900"/>
            </a:lvl1p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6" name="Image"/>
          <p:cNvSpPr/>
          <p:nvPr>
            <p:ph type="pic" idx="21"/>
          </p:nvPr>
        </p:nvSpPr>
        <p:spPr>
          <a:xfrm>
            <a:off x="9287692" y="1473939"/>
            <a:ext cx="14798045" cy="10998201"/>
          </a:xfrm>
          <a:prstGeom prst="rect">
            <a:avLst/>
          </a:prstGeom>
          <a:effectLst>
            <a:outerShdw sx="100000" sy="100000" kx="0" ky="0" algn="b" rotWithShape="0" blurRad="127000" dist="76200" dir="2700000">
              <a:srgbClr val="000000">
                <a:alpha val="75000"/>
              </a:srgbClr>
            </a:outerShdw>
          </a:effectLst>
        </p:spPr>
        <p:txBody>
          <a:bodyPr lIns="91439" tIns="45719" rIns="91439" bIns="45719">
            <a:noAutofit/>
          </a:bodyPr>
          <a:lstStyle/>
          <a:p>
            <a:pPr/>
          </a:p>
        </p:txBody>
      </p:sp>
      <p:sp>
        <p:nvSpPr>
          <p:cNvPr id="57" name="Title Text"/>
          <p:cNvSpPr txBox="1"/>
          <p:nvPr>
            <p:ph type="title"/>
          </p:nvPr>
        </p:nvSpPr>
        <p:spPr>
          <a:xfrm>
            <a:off x="1257300" y="5892800"/>
            <a:ext cx="8483600" cy="5029200"/>
          </a:xfrm>
          <a:prstGeom prst="rect">
            <a:avLst/>
          </a:prstGeom>
        </p:spPr>
        <p:txBody>
          <a:bodyPr/>
          <a:lstStyle>
            <a:lvl1pPr algn="l">
              <a:lnSpc>
                <a:spcPct val="80000"/>
              </a:lnSpc>
              <a:defRPr spc="209" sz="10500"/>
            </a:lvl1pPr>
          </a:lstStyle>
          <a:p>
            <a:pPr/>
            <a:r>
              <a:t>Title Text</a:t>
            </a:r>
          </a:p>
        </p:txBody>
      </p:sp>
      <p:sp>
        <p:nvSpPr>
          <p:cNvPr id="58" name="Body Level One…"/>
          <p:cNvSpPr txBox="1"/>
          <p:nvPr>
            <p:ph type="body" sz="quarter" idx="1"/>
          </p:nvPr>
        </p:nvSpPr>
        <p:spPr>
          <a:xfrm>
            <a:off x="1257300" y="4000500"/>
            <a:ext cx="8483600" cy="1905000"/>
          </a:xfrm>
          <a:prstGeom prst="rect">
            <a:avLst/>
          </a:prstGeom>
        </p:spPr>
        <p:txBody>
          <a:bodyPr anchor="b"/>
          <a:lstStyle>
            <a:lvl1pPr marL="0" indent="0">
              <a:spcBef>
                <a:spcPts val="0"/>
              </a:spcBef>
              <a:buClrTx/>
              <a:buSzTx/>
              <a:buNone/>
              <a:defRPr cap="all" spc="116" sz="5800">
                <a:latin typeface="+mn-lt"/>
                <a:ea typeface="+mn-ea"/>
                <a:cs typeface="+mn-cs"/>
                <a:sym typeface="Futura"/>
              </a:defRPr>
            </a:lvl1pPr>
            <a:lvl2pPr marL="0" indent="0">
              <a:spcBef>
                <a:spcPts val="0"/>
              </a:spcBef>
              <a:buClrTx/>
              <a:buSzTx/>
              <a:buNone/>
              <a:defRPr cap="all" spc="116" sz="5800">
                <a:latin typeface="+mn-lt"/>
                <a:ea typeface="+mn-ea"/>
                <a:cs typeface="+mn-cs"/>
                <a:sym typeface="Futura"/>
              </a:defRPr>
            </a:lvl2pPr>
            <a:lvl3pPr marL="0" indent="0">
              <a:spcBef>
                <a:spcPts val="0"/>
              </a:spcBef>
              <a:buClrTx/>
              <a:buSzTx/>
              <a:buNone/>
              <a:defRPr cap="all" spc="116" sz="5800">
                <a:latin typeface="+mn-lt"/>
                <a:ea typeface="+mn-ea"/>
                <a:cs typeface="+mn-cs"/>
                <a:sym typeface="Futura"/>
              </a:defRPr>
            </a:lvl3pPr>
            <a:lvl4pPr marL="0" indent="0">
              <a:spcBef>
                <a:spcPts val="0"/>
              </a:spcBef>
              <a:buClrTx/>
              <a:buSzTx/>
              <a:buNone/>
              <a:defRPr cap="all" spc="116" sz="5800">
                <a:latin typeface="+mn-lt"/>
                <a:ea typeface="+mn-ea"/>
                <a:cs typeface="+mn-cs"/>
                <a:sym typeface="Futura"/>
              </a:defRPr>
            </a:lvl4pPr>
            <a:lvl5pPr marL="0" indent="0">
              <a:spcBef>
                <a:spcPts val="0"/>
              </a:spcBef>
              <a:buClrTx/>
              <a:buSzTx/>
              <a:buNone/>
              <a:defRPr cap="all" spc="116" sz="5800">
                <a:latin typeface="+mn-lt"/>
                <a:ea typeface="+mn-ea"/>
                <a:cs typeface="+mn-cs"/>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66" name="donec quis nunc"/>
          <p:cNvSpPr txBox="1"/>
          <p:nvPr>
            <p:ph type="body" sz="quarter" idx="21"/>
          </p:nvPr>
        </p:nvSpPr>
        <p:spPr>
          <a:xfrm>
            <a:off x="1257300" y="1879600"/>
            <a:ext cx="21869400" cy="723900"/>
          </a:xfrm>
          <a:prstGeom prst="rect">
            <a:avLst/>
          </a:prstGeom>
        </p:spPr>
        <p:txBody>
          <a:bodyPr>
            <a:spAutoFit/>
          </a:bodyPr>
          <a:lstStyle>
            <a:lvl1pPr marL="0" indent="0" algn="ctr">
              <a:spcBef>
                <a:spcPts val="0"/>
              </a:spcBef>
              <a:buClrTx/>
              <a:buSzTx/>
              <a:buNone/>
              <a:defRPr cap="all" spc="342" sz="3800">
                <a:latin typeface="+mn-lt"/>
                <a:ea typeface="+mn-ea"/>
                <a:cs typeface="+mn-cs"/>
                <a:sym typeface="Futura"/>
              </a:defRPr>
            </a:lvl1pPr>
          </a:lstStyle>
          <a:p>
            <a:pPr/>
            <a:r>
              <a:t>donec quis nunc</a:t>
            </a:r>
          </a:p>
        </p:txBody>
      </p:sp>
      <p:sp>
        <p:nvSpPr>
          <p:cNvPr id="67" name="Title Text"/>
          <p:cNvSpPr txBox="1"/>
          <p:nvPr>
            <p:ph type="title"/>
          </p:nvPr>
        </p:nvSpPr>
        <p:spPr>
          <a:prstGeom prst="rect">
            <a:avLst/>
          </a:prstGeom>
        </p:spPr>
        <p:txBody>
          <a:bodyPr/>
          <a:lstStyle/>
          <a:p>
            <a:pPr/>
            <a:r>
              <a:t>Title Text</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75" name="donec quis nunc"/>
          <p:cNvSpPr txBox="1"/>
          <p:nvPr>
            <p:ph type="body" sz="quarter" idx="21"/>
          </p:nvPr>
        </p:nvSpPr>
        <p:spPr>
          <a:xfrm>
            <a:off x="1257300" y="1879600"/>
            <a:ext cx="21869400" cy="723900"/>
          </a:xfrm>
          <a:prstGeom prst="rect">
            <a:avLst/>
          </a:prstGeom>
        </p:spPr>
        <p:txBody>
          <a:bodyPr>
            <a:spAutoFit/>
          </a:bodyPr>
          <a:lstStyle>
            <a:lvl1pPr marL="0" indent="0" algn="ctr">
              <a:spcBef>
                <a:spcPts val="0"/>
              </a:spcBef>
              <a:buClrTx/>
              <a:buSzTx/>
              <a:buNone/>
              <a:defRPr cap="all" spc="342" sz="3800">
                <a:latin typeface="+mn-lt"/>
                <a:ea typeface="+mn-ea"/>
                <a:cs typeface="+mn-cs"/>
                <a:sym typeface="Futura"/>
              </a:defRPr>
            </a:lvl1pPr>
          </a:lstStyle>
          <a:p>
            <a:pPr/>
            <a:r>
              <a:t>donec quis nunc</a:t>
            </a:r>
          </a:p>
        </p:txBody>
      </p:sp>
      <p:sp>
        <p:nvSpPr>
          <p:cNvPr id="76" name="Title Text"/>
          <p:cNvSpPr txBox="1"/>
          <p:nvPr>
            <p:ph type="title"/>
          </p:nvPr>
        </p:nvSpPr>
        <p:spPr>
          <a:prstGeom prst="rect">
            <a:avLst/>
          </a:prstGeom>
        </p:spPr>
        <p:txBody>
          <a:bodyPr/>
          <a:lstStyle/>
          <a:p>
            <a:pPr/>
            <a:r>
              <a:t>Title Text</a:t>
            </a:r>
          </a:p>
        </p:txBody>
      </p:sp>
      <p:sp>
        <p:nvSpPr>
          <p:cNvPr id="7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8" name="Slide Number"/>
          <p:cNvSpPr txBox="1"/>
          <p:nvPr>
            <p:ph type="sldNum" sz="quarter" idx="2"/>
          </p:nvPr>
        </p:nvSpPr>
        <p:spPr>
          <a:xfrm>
            <a:off x="11952392" y="12983939"/>
            <a:ext cx="479216" cy="49892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5" name="Image"/>
          <p:cNvSpPr/>
          <p:nvPr>
            <p:ph type="pic" sz="half" idx="21"/>
          </p:nvPr>
        </p:nvSpPr>
        <p:spPr>
          <a:xfrm>
            <a:off x="10477500" y="3124200"/>
            <a:ext cx="12623801" cy="9382260"/>
          </a:xfrm>
          <a:prstGeom prst="rect">
            <a:avLst/>
          </a:prstGeom>
          <a:effectLst>
            <a:outerShdw sx="100000" sy="100000" kx="0" ky="0" algn="b" rotWithShape="0" blurRad="127000" dist="76200" dir="2700000">
              <a:srgbClr val="000000">
                <a:alpha val="75000"/>
              </a:srgbClr>
            </a:outerShdw>
          </a:effectLst>
        </p:spPr>
        <p:txBody>
          <a:bodyPr lIns="91439" tIns="45719" rIns="91439" bIns="45719">
            <a:noAutofit/>
          </a:bodyPr>
          <a:lstStyle/>
          <a:p>
            <a:pPr/>
          </a:p>
        </p:txBody>
      </p:sp>
      <p:sp>
        <p:nvSpPr>
          <p:cNvPr id="86" name="Lorem ipsum"/>
          <p:cNvSpPr txBox="1"/>
          <p:nvPr>
            <p:ph type="body" sz="quarter" idx="22"/>
          </p:nvPr>
        </p:nvSpPr>
        <p:spPr>
          <a:xfrm>
            <a:off x="1257300" y="1879600"/>
            <a:ext cx="21869400" cy="723900"/>
          </a:xfrm>
          <a:prstGeom prst="rect">
            <a:avLst/>
          </a:prstGeom>
        </p:spPr>
        <p:txBody>
          <a:bodyPr>
            <a:spAutoFit/>
          </a:bodyPr>
          <a:lstStyle>
            <a:lvl1pPr marL="0" indent="0" algn="ctr">
              <a:spcBef>
                <a:spcPts val="0"/>
              </a:spcBef>
              <a:buClrTx/>
              <a:buSzTx/>
              <a:buNone/>
              <a:defRPr cap="all" spc="342" sz="3800">
                <a:latin typeface="+mn-lt"/>
                <a:ea typeface="+mn-ea"/>
                <a:cs typeface="+mn-cs"/>
                <a:sym typeface="Futura"/>
              </a:defRPr>
            </a:lvl1pPr>
          </a:lstStyle>
          <a:p>
            <a:pPr/>
            <a:r>
              <a:t>Lorem ipsum</a:t>
            </a:r>
          </a:p>
        </p:txBody>
      </p:sp>
      <p:sp>
        <p:nvSpPr>
          <p:cNvPr id="87" name="Title Text"/>
          <p:cNvSpPr txBox="1"/>
          <p:nvPr>
            <p:ph type="title"/>
          </p:nvPr>
        </p:nvSpPr>
        <p:spPr>
          <a:prstGeom prst="rect">
            <a:avLst/>
          </a:prstGeom>
        </p:spPr>
        <p:txBody>
          <a:bodyPr/>
          <a:lstStyle/>
          <a:p>
            <a:pPr/>
            <a:r>
              <a:t>Title Text</a:t>
            </a:r>
          </a:p>
        </p:txBody>
      </p:sp>
      <p:sp>
        <p:nvSpPr>
          <p:cNvPr id="88" name="Body Level One…"/>
          <p:cNvSpPr txBox="1"/>
          <p:nvPr>
            <p:ph type="body" sz="half" idx="1"/>
          </p:nvPr>
        </p:nvSpPr>
        <p:spPr>
          <a:xfrm>
            <a:off x="1257300" y="3632200"/>
            <a:ext cx="8382000" cy="8470900"/>
          </a:xfrm>
          <a:prstGeom prst="rect">
            <a:avLst/>
          </a:prstGeom>
        </p:spPr>
        <p:txBody>
          <a:bodyPr/>
          <a:lstStyle>
            <a:lvl1pPr>
              <a:spcBef>
                <a:spcPts val="4000"/>
              </a:spcBef>
              <a:defRPr spc="70" sz="3500"/>
            </a:lvl1pPr>
            <a:lvl2pPr>
              <a:spcBef>
                <a:spcPts val="4000"/>
              </a:spcBef>
              <a:defRPr spc="70" sz="3500"/>
            </a:lvl2pPr>
            <a:lvl3pPr>
              <a:spcBef>
                <a:spcPts val="4000"/>
              </a:spcBef>
              <a:defRPr spc="70" sz="3500"/>
            </a:lvl3pPr>
            <a:lvl4pPr>
              <a:spcBef>
                <a:spcPts val="4000"/>
              </a:spcBef>
              <a:defRPr spc="70" sz="3500"/>
            </a:lvl4pPr>
            <a:lvl5pPr>
              <a:spcBef>
                <a:spcPts val="4000"/>
              </a:spcBef>
              <a:defRPr spc="70" sz="3500"/>
            </a:lvl5pPr>
          </a:lstStyle>
          <a:p>
            <a:pPr/>
            <a:r>
              <a:t>Body Level One</a:t>
            </a:r>
          </a:p>
          <a:p>
            <a:pPr lvl="1"/>
            <a:r>
              <a:t>Body Level Two</a:t>
            </a:r>
          </a:p>
          <a:p>
            <a:pPr lvl="2"/>
            <a:r>
              <a:t>Body Level Three</a:t>
            </a:r>
          </a:p>
          <a:p>
            <a:pPr lvl="3"/>
            <a:r>
              <a:t>Body Level Four</a:t>
            </a:r>
          </a:p>
          <a:p>
            <a:pPr lvl="4"/>
            <a:r>
              <a:t>Body Level Five</a:t>
            </a:r>
          </a:p>
        </p:txBody>
      </p:sp>
      <p:sp>
        <p:nvSpPr>
          <p:cNvPr id="89" name="Slide Number"/>
          <p:cNvSpPr txBox="1"/>
          <p:nvPr>
            <p:ph type="sldNum" sz="quarter" idx="2"/>
          </p:nvPr>
        </p:nvSpPr>
        <p:spPr>
          <a:xfrm>
            <a:off x="11952392" y="12983939"/>
            <a:ext cx="479216" cy="49892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1257300" y="825500"/>
            <a:ext cx="21869400" cy="1054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sp>
        <p:nvSpPr>
          <p:cNvPr id="3" name="Body Level One…"/>
          <p:cNvSpPr txBox="1"/>
          <p:nvPr>
            <p:ph type="body" idx="1"/>
          </p:nvPr>
        </p:nvSpPr>
        <p:spPr>
          <a:xfrm>
            <a:off x="1257300" y="3352800"/>
            <a:ext cx="21869400" cy="9067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2392" y="12971239"/>
            <a:ext cx="479216" cy="498922"/>
          </a:xfrm>
          <a:prstGeom prst="rect">
            <a:avLst/>
          </a:prstGeom>
          <a:ln w="12700">
            <a:miter lim="400000"/>
          </a:ln>
        </p:spPr>
        <p:txBody>
          <a:bodyPr wrap="none" lIns="50800" tIns="50800" rIns="50800" bIns="50800" anchor="ctr">
            <a:spAutoFit/>
          </a:bodyPr>
          <a:lstStyle>
            <a:lvl1pPr>
              <a:defRPr cap="all" spc="48" sz="2400">
                <a:solidFill>
                  <a:srgbClr val="9A958E"/>
                </a:solidFill>
                <a:latin typeface="+mn-lt"/>
                <a:ea typeface="+mn-ea"/>
                <a:cs typeface="+mn-cs"/>
                <a:sym typeface="Futura"/>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Lst>
  <p:transition xmlns:p14="http://schemas.microsoft.com/office/powerpoint/2010/main" spd="med" advClick="1"/>
  <p:txStyles>
    <p:titleStyle>
      <a:lvl1pPr marL="0" marR="0" indent="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mn-lt"/>
          <a:ea typeface="+mn-ea"/>
          <a:cs typeface="+mn-cs"/>
          <a:sym typeface="Futura"/>
        </a:defRPr>
      </a:lvl1pPr>
      <a:lvl2pPr marL="0" marR="0" indent="34290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mn-lt"/>
          <a:ea typeface="+mn-ea"/>
          <a:cs typeface="+mn-cs"/>
          <a:sym typeface="Futura"/>
        </a:defRPr>
      </a:lvl2pPr>
      <a:lvl3pPr marL="0" marR="0" indent="68580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mn-lt"/>
          <a:ea typeface="+mn-ea"/>
          <a:cs typeface="+mn-cs"/>
          <a:sym typeface="Futura"/>
        </a:defRPr>
      </a:lvl3pPr>
      <a:lvl4pPr marL="0" marR="0" indent="102870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mn-lt"/>
          <a:ea typeface="+mn-ea"/>
          <a:cs typeface="+mn-cs"/>
          <a:sym typeface="Futura"/>
        </a:defRPr>
      </a:lvl4pPr>
      <a:lvl5pPr marL="0" marR="0" indent="137160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mn-lt"/>
          <a:ea typeface="+mn-ea"/>
          <a:cs typeface="+mn-cs"/>
          <a:sym typeface="Futura"/>
        </a:defRPr>
      </a:lvl5pPr>
      <a:lvl6pPr marL="0" marR="0" indent="171450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mn-lt"/>
          <a:ea typeface="+mn-ea"/>
          <a:cs typeface="+mn-cs"/>
          <a:sym typeface="Futura"/>
        </a:defRPr>
      </a:lvl6pPr>
      <a:lvl7pPr marL="0" marR="0" indent="205740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mn-lt"/>
          <a:ea typeface="+mn-ea"/>
          <a:cs typeface="+mn-cs"/>
          <a:sym typeface="Futura"/>
        </a:defRPr>
      </a:lvl7pPr>
      <a:lvl8pPr marL="0" marR="0" indent="240030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mn-lt"/>
          <a:ea typeface="+mn-ea"/>
          <a:cs typeface="+mn-cs"/>
          <a:sym typeface="Futura"/>
        </a:defRPr>
      </a:lvl8pPr>
      <a:lvl9pPr marL="0" marR="0" indent="274320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mn-lt"/>
          <a:ea typeface="+mn-ea"/>
          <a:cs typeface="+mn-cs"/>
          <a:sym typeface="Futura"/>
        </a:defRPr>
      </a:lvl9pPr>
    </p:titleStyle>
    <p:bodyStyle>
      <a:lvl1pPr marL="508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1pPr>
      <a:lvl2pPr marL="1016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2pPr>
      <a:lvl3pPr marL="1524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3pPr>
      <a:lvl4pPr marL="2032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4pPr>
      <a:lvl5pPr marL="2540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5pPr>
      <a:lvl6pPr marL="3048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6pPr>
      <a:lvl7pPr marL="3556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7pPr>
      <a:lvl8pPr marL="4064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8pPr>
      <a:lvl9pPr marL="4572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9pPr>
    </p:bodyStyle>
    <p:otherStyle>
      <a:lvl1pPr marL="0" marR="0" indent="0" algn="ctr" defTabSz="64770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1pPr>
      <a:lvl2pPr marL="0" marR="0" indent="228600" algn="ctr" defTabSz="64770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2pPr>
      <a:lvl3pPr marL="0" marR="0" indent="457200" algn="ctr" defTabSz="64770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3pPr>
      <a:lvl4pPr marL="0" marR="0" indent="685800" algn="ctr" defTabSz="64770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4pPr>
      <a:lvl5pPr marL="0" marR="0" indent="914400" algn="ctr" defTabSz="64770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5pPr>
      <a:lvl6pPr marL="0" marR="0" indent="1143000" algn="ctr" defTabSz="64770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6pPr>
      <a:lvl7pPr marL="0" marR="0" indent="1371600" algn="ctr" defTabSz="64770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7pPr>
      <a:lvl8pPr marL="0" marR="0" indent="1600200" algn="ctr" defTabSz="64770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8pPr>
      <a:lvl9pPr marL="0" marR="0" indent="1828800" algn="ctr" defTabSz="64770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video" Target="https://www.youtube.com/embed/KlZjA-3hiys?feature=oembed" TargetMode="External"/><Relationship Id="rId3" Type="http://schemas.openxmlformats.org/officeDocument/2006/relationships/image" Target="../media/image9.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mailto:gasper4christianunited@gmail.com" TargetMode="External"/><Relationship Id="rId3" Type="http://schemas.openxmlformats.org/officeDocument/2006/relationships/hyperlink" Target="https://www.youtube.com/watch?v=KlZjA-3hiys&amp;t=6s" TargetMode="External"/></Relationships>

</file>

<file path=ppt/slides/_rels/slide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8" name="Image" descr="Image"/>
          <p:cNvPicPr>
            <a:picLocks noChangeAspect="1"/>
          </p:cNvPicPr>
          <p:nvPr>
            <p:ph type="pic" idx="21"/>
          </p:nvPr>
        </p:nvPicPr>
        <p:blipFill>
          <a:blip r:embed="rId2">
            <a:extLst/>
          </a:blip>
          <a:srcRect l="0" t="171" r="8" b="39108"/>
          <a:stretch>
            <a:fillRect/>
          </a:stretch>
        </p:blipFill>
        <p:spPr>
          <a:xfrm>
            <a:off x="800100" y="3987800"/>
            <a:ext cx="22771100" cy="8991600"/>
          </a:xfrm>
          <a:prstGeom prst="rect">
            <a:avLst/>
          </a:prstGeom>
        </p:spPr>
      </p:pic>
      <p:sp>
        <p:nvSpPr>
          <p:cNvPr id="159" name="The Power of the Tithe"/>
          <p:cNvSpPr txBox="1"/>
          <p:nvPr>
            <p:ph type="title"/>
          </p:nvPr>
        </p:nvSpPr>
        <p:spPr>
          <a:prstGeom prst="rect">
            <a:avLst/>
          </a:prstGeom>
        </p:spPr>
        <p:txBody>
          <a:bodyPr/>
          <a:lstStyle/>
          <a:p>
            <a:pPr/>
            <a:r>
              <a:t>The Power of the Tithe</a:t>
            </a:r>
          </a:p>
        </p:txBody>
      </p:sp>
      <p:sp>
        <p:nvSpPr>
          <p:cNvPr id="160" name="Kingdom Building"/>
          <p:cNvSpPr txBox="1"/>
          <p:nvPr>
            <p:ph type="body" sz="quarter" idx="1"/>
          </p:nvPr>
        </p:nvSpPr>
        <p:spPr>
          <a:prstGeom prst="rect">
            <a:avLst/>
          </a:prstGeom>
        </p:spPr>
        <p:txBody>
          <a:bodyPr/>
          <a:lstStyle>
            <a:lvl1pPr defTabSz="569976">
              <a:defRPr spc="102" sz="5104"/>
            </a:lvl1pPr>
          </a:lstStyle>
          <a:p>
            <a:pPr/>
            <a:r>
              <a:t>Kingdom Building</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Do not rob god"/>
          <p:cNvSpPr txBox="1"/>
          <p:nvPr>
            <p:ph type="body" idx="21"/>
          </p:nvPr>
        </p:nvSpPr>
        <p:spPr>
          <a:prstGeom prst="rect">
            <a:avLst/>
          </a:prstGeom>
        </p:spPr>
        <p:txBody>
          <a:bodyPr/>
          <a:lstStyle/>
          <a:p>
            <a:pPr/>
            <a:r>
              <a:t>Do not rob god</a:t>
            </a:r>
          </a:p>
        </p:txBody>
      </p:sp>
      <p:sp>
        <p:nvSpPr>
          <p:cNvPr id="192" name="Malachi 3:8-12"/>
          <p:cNvSpPr txBox="1"/>
          <p:nvPr>
            <p:ph type="title"/>
          </p:nvPr>
        </p:nvSpPr>
        <p:spPr>
          <a:prstGeom prst="rect">
            <a:avLst/>
          </a:prstGeom>
        </p:spPr>
        <p:txBody>
          <a:bodyPr/>
          <a:lstStyle>
            <a:lvl1pPr defTabSz="634745">
              <a:defRPr spc="113" sz="5684"/>
            </a:lvl1pPr>
          </a:lstStyle>
          <a:p>
            <a:pPr/>
            <a:r>
              <a:t>Malachi 3:8-12</a:t>
            </a:r>
          </a:p>
        </p:txBody>
      </p:sp>
      <p:sp>
        <p:nvSpPr>
          <p:cNvPr id="193" name="Mal 3:8 “Will a man rob God? Yet you have robbed Me! But you say, ‘In what way have we robbed You?’ In tithes and offerings.…"/>
          <p:cNvSpPr txBox="1"/>
          <p:nvPr>
            <p:ph type="body" idx="1"/>
          </p:nvPr>
        </p:nvSpPr>
        <p:spPr>
          <a:prstGeom prst="rect">
            <a:avLst/>
          </a:prstGeom>
        </p:spPr>
        <p:txBody>
          <a:bodyPr/>
          <a:lstStyle/>
          <a:p>
            <a:pPr marL="441959" indent="-441959" defTabSz="563498">
              <a:spcBef>
                <a:spcPts val="4100"/>
              </a:spcBef>
              <a:defRPr spc="73" sz="3654"/>
            </a:pPr>
            <a:r>
              <a:t> Mal 3:8 “Will a man rob God? Yet you have robbed Me! But you say, ‘In what way have we robbed You?’ In </a:t>
            </a:r>
            <a:r>
              <a:rPr u="sng">
                <a:latin typeface="Avenir Heavy"/>
                <a:ea typeface="Avenir Heavy"/>
                <a:cs typeface="Avenir Heavy"/>
                <a:sym typeface="Avenir Heavy"/>
              </a:rPr>
              <a:t>tithes and offerings.</a:t>
            </a:r>
          </a:p>
          <a:p>
            <a:pPr marL="441959" indent="-441959" defTabSz="563498">
              <a:spcBef>
                <a:spcPts val="4100"/>
              </a:spcBef>
              <a:defRPr spc="73" sz="3654"/>
            </a:pPr>
            <a:r>
              <a:t> Mal 3:9 You are cursed with a curse, For you have robbed Me, Even this whole nation (Israel).</a:t>
            </a:r>
          </a:p>
          <a:p>
            <a:pPr marL="441959" indent="-441959" defTabSz="563498">
              <a:spcBef>
                <a:spcPts val="4100"/>
              </a:spcBef>
              <a:defRPr spc="73" sz="3654"/>
            </a:pPr>
            <a:r>
              <a:t> Mal 3:10 Bring all the tithes into the storehouse, That there may be food in My house (The Temple), And try Me now in this,” Says the LORD of hosts, “If I will not open for you the windows of heaven And pour out for you such blessing That there will not be room enough to receive it.</a:t>
            </a:r>
          </a:p>
          <a:p>
            <a:pPr marL="441959" indent="-441959" defTabSz="563498">
              <a:spcBef>
                <a:spcPts val="4100"/>
              </a:spcBef>
              <a:defRPr spc="73" sz="3654"/>
            </a:pPr>
            <a:r>
              <a:t> Mal 3:11 “And I will rebuke the devourer for your sakes, So that he will not destroy the fruit of your ground, Nor shall the vine fail to bear fruit for you in the field,” Says the LORD of hosts;</a:t>
            </a:r>
          </a:p>
          <a:p>
            <a:pPr marL="441959" indent="-441959" defTabSz="563498">
              <a:spcBef>
                <a:spcPts val="4100"/>
              </a:spcBef>
              <a:defRPr spc="73" sz="3654"/>
            </a:pPr>
            <a:r>
              <a:t> Mal 3:12 “And all nations will call you blessed, For you will be a delightful land,” Says the LORD of hosts.</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what is the difference?"/>
          <p:cNvSpPr txBox="1"/>
          <p:nvPr>
            <p:ph type="body" idx="22"/>
          </p:nvPr>
        </p:nvSpPr>
        <p:spPr>
          <a:prstGeom prst="rect">
            <a:avLst/>
          </a:prstGeom>
        </p:spPr>
        <p:txBody>
          <a:bodyPr/>
          <a:lstStyle/>
          <a:p>
            <a:pPr/>
            <a:r>
              <a:t>what is the difference?</a:t>
            </a:r>
          </a:p>
        </p:txBody>
      </p:sp>
      <p:sp>
        <p:nvSpPr>
          <p:cNvPr id="196" name="The tithe vs the offering"/>
          <p:cNvSpPr txBox="1"/>
          <p:nvPr>
            <p:ph type="title"/>
          </p:nvPr>
        </p:nvSpPr>
        <p:spPr>
          <a:prstGeom prst="rect">
            <a:avLst/>
          </a:prstGeom>
        </p:spPr>
        <p:txBody>
          <a:bodyPr/>
          <a:lstStyle>
            <a:lvl1pPr defTabSz="634745">
              <a:defRPr spc="113" sz="5684"/>
            </a:lvl1pPr>
          </a:lstStyle>
          <a:p>
            <a:pPr/>
            <a:r>
              <a:t>The tithe vs the offering</a:t>
            </a:r>
          </a:p>
        </p:txBody>
      </p:sp>
      <p:sp>
        <p:nvSpPr>
          <p:cNvPr id="197" name="The tithe is one 10th of your total earnings.…"/>
          <p:cNvSpPr txBox="1"/>
          <p:nvPr>
            <p:ph type="body" sz="half" idx="1"/>
          </p:nvPr>
        </p:nvSpPr>
        <p:spPr>
          <a:prstGeom prst="rect">
            <a:avLst/>
          </a:prstGeom>
        </p:spPr>
        <p:txBody>
          <a:bodyPr/>
          <a:lstStyle/>
          <a:p>
            <a:pPr marL="482600" indent="-482600" defTabSz="615315">
              <a:spcBef>
                <a:spcPts val="3800"/>
              </a:spcBef>
              <a:defRPr spc="66" sz="3325"/>
            </a:pPr>
            <a:r>
              <a:t>The tithe is one 10th of your total earnings. </a:t>
            </a:r>
          </a:p>
          <a:p>
            <a:pPr marL="482600" indent="-482600" defTabSz="615315">
              <a:spcBef>
                <a:spcPts val="3800"/>
              </a:spcBef>
              <a:defRPr spc="66" sz="3325"/>
            </a:pPr>
            <a:r>
              <a:t>If your tithe is based on your net, you tithe what you get on a tax return.</a:t>
            </a:r>
          </a:p>
          <a:p>
            <a:pPr marL="482600" indent="-482600" defTabSz="615315">
              <a:spcBef>
                <a:spcPts val="3800"/>
              </a:spcBef>
              <a:defRPr spc="66" sz="3325"/>
            </a:pPr>
            <a:r>
              <a:t>If your tithe is based on your gross, you have already tithed that full amount.</a:t>
            </a:r>
          </a:p>
          <a:p>
            <a:pPr marL="482600" indent="-482600" defTabSz="615315">
              <a:spcBef>
                <a:spcPts val="3800"/>
              </a:spcBef>
              <a:defRPr spc="66" sz="3325"/>
            </a:pPr>
            <a:r>
              <a:t>Melchizedek and Abraham - Spoils of War were given to Melchizedek. Abraham tithes a 10th of the spoils of war, his earnings, to this Royal Priest. (Bible Project)</a:t>
            </a:r>
          </a:p>
        </p:txBody>
      </p:sp>
      <p:pic>
        <p:nvPicPr>
          <p:cNvPr id="198" name="Abraham and Melchizedek" descr="Abraham and Melchizedek"/>
          <p:cNvPicPr>
            <a:picLocks noChangeAspect="0"/>
          </p:cNvPicPr>
          <p:nvPr>
            <a:videoFile xmlns:mc="http://schemas.openxmlformats.org/markup-compatibility/2006" xmlns:aiw="http://developer.apple.com/namespaces/iwork" r:link="rId2" mc:Ignorable="aiw" aiw:title="Abraham and Melchizedek" aiw:author="BibleProject"/>
          </p:nvPr>
        </p:nvPicPr>
        <p:blipFill>
          <a:blip r:embed="rId3">
            <a:extLst/>
          </a:blip>
          <a:stretch>
            <a:fillRect/>
          </a:stretch>
        </p:blipFill>
        <p:spPr>
          <a:xfrm>
            <a:off x="10243055" y="4185330"/>
            <a:ext cx="13092690" cy="736464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19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198"/>
                </p:tgtEl>
              </p:cMediaNode>
            </p:video>
            <p:seq concurrent="1" prevAc="none" nextAc="seek">
              <p:cTn id="8" evtFilter="cancelBubble" nodeType="interactiveSeq" restart="whenNotActive" fill="hold">
                <p:stCondLst>
                  <p:cond delay="0" evt="onClick">
                    <p:tgtEl>
                      <p:spTgt spid="198"/>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98"/>
                                        </p:tgtEl>
                                      </p:cBhvr>
                                    </p:cmd>
                                  </p:childTnLst>
                                </p:cTn>
                              </p:par>
                            </p:childTnLst>
                          </p:cTn>
                        </p:par>
                      </p:childTnLst>
                    </p:cTn>
                  </p:par>
                </p:childTnLst>
              </p:cTn>
              <p:nextCondLst>
                <p:cond delay="0" evt="onClick">
                  <p:tgtEl>
                    <p:spTgt spid="19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When to bring forth your offering"/>
          <p:cNvSpPr txBox="1"/>
          <p:nvPr>
            <p:ph type="body" idx="21"/>
          </p:nvPr>
        </p:nvSpPr>
        <p:spPr>
          <a:prstGeom prst="rect">
            <a:avLst/>
          </a:prstGeom>
        </p:spPr>
        <p:txBody>
          <a:bodyPr/>
          <a:lstStyle/>
          <a:p>
            <a:pPr/>
            <a:r>
              <a:t>When to bring forth your offering</a:t>
            </a:r>
          </a:p>
        </p:txBody>
      </p:sp>
      <p:sp>
        <p:nvSpPr>
          <p:cNvPr id="201" name="The Offerings"/>
          <p:cNvSpPr txBox="1"/>
          <p:nvPr>
            <p:ph type="title"/>
          </p:nvPr>
        </p:nvSpPr>
        <p:spPr>
          <a:prstGeom prst="rect">
            <a:avLst/>
          </a:prstGeom>
        </p:spPr>
        <p:txBody>
          <a:bodyPr/>
          <a:lstStyle>
            <a:lvl1pPr defTabSz="634745">
              <a:defRPr spc="113" sz="5684"/>
            </a:lvl1pPr>
          </a:lstStyle>
          <a:p>
            <a:pPr/>
            <a:r>
              <a:t>The Offerings</a:t>
            </a:r>
          </a:p>
        </p:txBody>
      </p:sp>
      <p:sp>
        <p:nvSpPr>
          <p:cNvPr id="202" name="Leviticus 23…"/>
          <p:cNvSpPr txBox="1"/>
          <p:nvPr>
            <p:ph type="body" idx="1"/>
          </p:nvPr>
        </p:nvSpPr>
        <p:spPr>
          <a:prstGeom prst="rect">
            <a:avLst/>
          </a:prstGeom>
        </p:spPr>
        <p:txBody>
          <a:bodyPr/>
          <a:lstStyle/>
          <a:p>
            <a:pPr marL="345440" indent="-345440" defTabSz="440436">
              <a:spcBef>
                <a:spcPts val="3200"/>
              </a:spcBef>
              <a:defRPr spc="57" sz="2856"/>
            </a:pPr>
            <a:r>
              <a:t>Leviticus 23</a:t>
            </a:r>
          </a:p>
          <a:p>
            <a:pPr marL="345440" indent="-345440" defTabSz="440436">
              <a:spcBef>
                <a:spcPts val="3200"/>
              </a:spcBef>
              <a:defRPr spc="57" sz="2856"/>
            </a:pPr>
            <a:r>
              <a:t>Every Sabbath - Sundown of Friday to sundown on Saturday</a:t>
            </a:r>
          </a:p>
          <a:p>
            <a:pPr marL="345440" indent="-345440" defTabSz="440436">
              <a:spcBef>
                <a:spcPts val="3200"/>
              </a:spcBef>
              <a:defRPr spc="61" sz="3060" u="sng">
                <a:latin typeface="Avenir Heavy"/>
                <a:ea typeface="Avenir Heavy"/>
                <a:cs typeface="Avenir Heavy"/>
                <a:sym typeface="Avenir Heavy"/>
              </a:defRPr>
            </a:pPr>
            <a:r>
              <a:t>Passover</a:t>
            </a:r>
          </a:p>
          <a:p>
            <a:pPr marL="345440" indent="-345440" defTabSz="440436">
              <a:spcBef>
                <a:spcPts val="3200"/>
              </a:spcBef>
              <a:defRPr spc="61" sz="3060" u="sng">
                <a:latin typeface="Avenir Heavy"/>
                <a:ea typeface="Avenir Heavy"/>
                <a:cs typeface="Avenir Heavy"/>
                <a:sym typeface="Avenir Heavy"/>
              </a:defRPr>
            </a:pPr>
            <a:r>
              <a:t>Unleavened Bread</a:t>
            </a:r>
          </a:p>
          <a:p>
            <a:pPr marL="345440" indent="-345440" defTabSz="440436">
              <a:spcBef>
                <a:spcPts val="3200"/>
              </a:spcBef>
              <a:defRPr spc="61" sz="3060" u="sng">
                <a:latin typeface="Avenir Heavy"/>
                <a:ea typeface="Avenir Heavy"/>
                <a:cs typeface="Avenir Heavy"/>
                <a:sym typeface="Avenir Heavy"/>
              </a:defRPr>
            </a:pPr>
            <a:r>
              <a:t>First Fruits</a:t>
            </a:r>
          </a:p>
          <a:p>
            <a:pPr marL="345440" indent="-345440" defTabSz="440436">
              <a:spcBef>
                <a:spcPts val="3200"/>
              </a:spcBef>
              <a:defRPr spc="61" sz="3060" u="sng">
                <a:latin typeface="Avenir Heavy"/>
                <a:ea typeface="Avenir Heavy"/>
                <a:cs typeface="Avenir Heavy"/>
                <a:sym typeface="Avenir Heavy"/>
              </a:defRPr>
            </a:pPr>
            <a:r>
              <a:t>Feast of weeks / Pentecost</a:t>
            </a:r>
          </a:p>
          <a:p>
            <a:pPr marL="345440" indent="-345440" defTabSz="440436">
              <a:spcBef>
                <a:spcPts val="3200"/>
              </a:spcBef>
              <a:defRPr spc="61" sz="3060" u="sng">
                <a:latin typeface="Avenir Heavy"/>
                <a:ea typeface="Avenir Heavy"/>
                <a:cs typeface="Avenir Heavy"/>
                <a:sym typeface="Avenir Heavy"/>
              </a:defRPr>
            </a:pPr>
            <a:r>
              <a:t>Feast of Trumpets</a:t>
            </a:r>
          </a:p>
          <a:p>
            <a:pPr marL="345440" indent="-345440" defTabSz="440436">
              <a:spcBef>
                <a:spcPts val="3200"/>
              </a:spcBef>
              <a:defRPr spc="61" sz="3060" u="sng">
                <a:latin typeface="Avenir Heavy"/>
                <a:ea typeface="Avenir Heavy"/>
                <a:cs typeface="Avenir Heavy"/>
                <a:sym typeface="Avenir Heavy"/>
              </a:defRPr>
            </a:pPr>
            <a:r>
              <a:t>Day of Atonement</a:t>
            </a:r>
          </a:p>
          <a:p>
            <a:pPr marL="345440" indent="-345440" defTabSz="440436">
              <a:spcBef>
                <a:spcPts val="3200"/>
              </a:spcBef>
              <a:defRPr spc="61" sz="3060" u="sng">
                <a:latin typeface="Avenir Heavy"/>
                <a:ea typeface="Avenir Heavy"/>
                <a:cs typeface="Avenir Heavy"/>
                <a:sym typeface="Avenir Heavy"/>
              </a:defRPr>
            </a:pPr>
            <a:r>
              <a:t>Festival of Tabernacles</a:t>
            </a:r>
          </a:p>
          <a:p>
            <a:pPr marL="345440" indent="-345440" defTabSz="440436">
              <a:spcBef>
                <a:spcPts val="3200"/>
              </a:spcBef>
              <a:defRPr spc="57" sz="2856"/>
            </a:pPr>
            <a:r>
              <a:t>Freewill Offerings</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Lev 23:2 “Speak to the children of Israel, and say to them: ‘The feasts of the LORD, which you shall proclaim to be holy convocations,(Rehersals) these are My feasts.…"/>
          <p:cNvSpPr txBox="1"/>
          <p:nvPr>
            <p:ph type="body" idx="1"/>
          </p:nvPr>
        </p:nvSpPr>
        <p:spPr>
          <a:prstGeom prst="rect">
            <a:avLst/>
          </a:prstGeom>
        </p:spPr>
        <p:txBody>
          <a:bodyPr/>
          <a:lstStyle/>
          <a:p>
            <a:pPr marL="411480" indent="-411480" defTabSz="524637">
              <a:spcBef>
                <a:spcPts val="3800"/>
              </a:spcBef>
              <a:defRPr spc="68" sz="3402"/>
            </a:pPr>
            <a:r>
              <a:t> Lev 23:2 “Speak to the children of Israel, and say to them: ‘The feasts of the LORD, which you shall proclaim to be </a:t>
            </a:r>
            <a:r>
              <a:rPr u="sng">
                <a:latin typeface="Avenir Heavy"/>
                <a:ea typeface="Avenir Heavy"/>
                <a:cs typeface="Avenir Heavy"/>
                <a:sym typeface="Avenir Heavy"/>
              </a:rPr>
              <a:t>holy convocations</a:t>
            </a:r>
            <a:r>
              <a:t>,(Rehersals) these are My feasts.</a:t>
            </a:r>
          </a:p>
          <a:p>
            <a:pPr marL="411480" indent="-411480" defTabSz="524637">
              <a:spcBef>
                <a:spcPts val="3800"/>
              </a:spcBef>
              <a:defRPr spc="68" sz="3402"/>
            </a:pPr>
            <a:r>
              <a:t>Please do not get confused. We are gentiles and not subject to Jewish laws, this was settled by Paul in Galatians. We also see that Jesus stated in Mark 2:27 “The Sabbath was made for man, and not man for the Sabbath.” So we are not to even consider converting to Judaism. See what Paul Says. </a:t>
            </a:r>
            <a:r>
              <a:rPr>
                <a:latin typeface="Avenir Book Oblique"/>
                <a:ea typeface="Avenir Book Oblique"/>
                <a:cs typeface="Avenir Book Oblique"/>
                <a:sym typeface="Avenir Book Oblique"/>
              </a:rPr>
              <a:t> Gal 2:16 “knowing that a man is not justified by the works of the law but by faith in Jesus Christ, even we have believed in Christ Jesus, that we might be justified by faith in Christ and not by the works of the law; for by the works of the law no flesh shall be justified.</a:t>
            </a:r>
            <a:endParaRPr>
              <a:latin typeface="Avenir Book Oblique"/>
              <a:ea typeface="Avenir Book Oblique"/>
              <a:cs typeface="Avenir Book Oblique"/>
              <a:sym typeface="Avenir Book Oblique"/>
            </a:endParaRPr>
          </a:p>
          <a:p>
            <a:pPr marL="411480" indent="-411480" defTabSz="524637">
              <a:spcBef>
                <a:spcPts val="3800"/>
              </a:spcBef>
              <a:defRPr spc="68" sz="3402"/>
            </a:pPr>
            <a:r>
              <a:t>However, concerning the Feast of Tabernacles, the bible says this.  Lev 23:41 ‘You shall keep it as a feast to the LORD for seven days in the year. It shall be a statute </a:t>
            </a:r>
            <a:r>
              <a:rPr spc="95" sz="4779" u="sng">
                <a:latin typeface="Avenir Heavy"/>
                <a:ea typeface="Avenir Heavy"/>
                <a:cs typeface="Avenir Heavy"/>
                <a:sym typeface="Avenir Heavy"/>
              </a:rPr>
              <a:t>forever</a:t>
            </a:r>
            <a:r>
              <a:t> in your generations…Millennial Kingdom</a:t>
            </a:r>
          </a:p>
          <a:p>
            <a:pPr marL="411480" indent="-411480" defTabSz="524637">
              <a:spcBef>
                <a:spcPts val="3800"/>
              </a:spcBef>
              <a:defRPr spc="68" sz="3402"/>
            </a:pPr>
            <a:r>
              <a:t>SO the point is that the Feast of Tabernacles is set in place for us forever, and having a greater understanding of what the Lord has in store for us, is prudent for us a Christians to learn today.</a:t>
            </a:r>
          </a:p>
          <a:p>
            <a:pPr marL="411480" indent="-411480" defTabSz="524637">
              <a:spcBef>
                <a:spcPts val="3800"/>
              </a:spcBef>
              <a:defRPr spc="68" sz="3402"/>
            </a:pPr>
            <a:r>
              <a:t>An understanding of the feast days that Jesus celebrated should bring us in closer relationship to him.</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6" name="Image" descr="Image"/>
          <p:cNvPicPr>
            <a:picLocks noChangeAspect="1"/>
          </p:cNvPicPr>
          <p:nvPr>
            <p:ph type="pic" idx="21"/>
          </p:nvPr>
        </p:nvPicPr>
        <p:blipFill>
          <a:blip r:embed="rId2">
            <a:extLst/>
          </a:blip>
          <a:srcRect l="7954" t="512" r="6480" b="179"/>
          <a:stretch>
            <a:fillRect/>
          </a:stretch>
        </p:blipFill>
        <p:spPr>
          <a:xfrm>
            <a:off x="10464800" y="1530350"/>
            <a:ext cx="12661900" cy="10922000"/>
          </a:xfrm>
          <a:prstGeom prst="rect">
            <a:avLst/>
          </a:prstGeom>
        </p:spPr>
      </p:pic>
      <p:sp>
        <p:nvSpPr>
          <p:cNvPr id="207" name="Ezekiel 40-48"/>
          <p:cNvSpPr txBox="1"/>
          <p:nvPr>
            <p:ph type="title"/>
          </p:nvPr>
        </p:nvSpPr>
        <p:spPr>
          <a:prstGeom prst="rect">
            <a:avLst/>
          </a:prstGeom>
        </p:spPr>
        <p:txBody>
          <a:bodyPr/>
          <a:lstStyle/>
          <a:p>
            <a:pPr/>
            <a:r>
              <a:t>Ezekiel 40-48</a:t>
            </a:r>
          </a:p>
        </p:txBody>
      </p:sp>
      <p:sp>
        <p:nvSpPr>
          <p:cNvPr id="208" name="Side Note on Millennial kingdom"/>
          <p:cNvSpPr txBox="1"/>
          <p:nvPr>
            <p:ph type="body" sz="quarter" idx="1"/>
          </p:nvPr>
        </p:nvSpPr>
        <p:spPr>
          <a:prstGeom prst="rect">
            <a:avLst/>
          </a:prstGeom>
        </p:spPr>
        <p:txBody>
          <a:bodyPr/>
          <a:lstStyle>
            <a:lvl1pPr defTabSz="595884">
              <a:defRPr spc="106" sz="5336"/>
            </a:lvl1pPr>
          </a:lstStyle>
          <a:p>
            <a:pPr/>
            <a:r>
              <a:t>Side Note on Millennial kingdom</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Are we instructed to give tithe and offerings?"/>
          <p:cNvSpPr txBox="1"/>
          <p:nvPr>
            <p:ph type="body" idx="21"/>
          </p:nvPr>
        </p:nvSpPr>
        <p:spPr>
          <a:prstGeom prst="rect">
            <a:avLst/>
          </a:prstGeom>
        </p:spPr>
        <p:txBody>
          <a:bodyPr/>
          <a:lstStyle/>
          <a:p>
            <a:pPr/>
            <a:r>
              <a:t>Are we instructed to give tithe and offerings?</a:t>
            </a:r>
          </a:p>
        </p:txBody>
      </p:sp>
      <p:sp>
        <p:nvSpPr>
          <p:cNvPr id="211" name="But what about the New Testament?"/>
          <p:cNvSpPr txBox="1"/>
          <p:nvPr>
            <p:ph type="title"/>
          </p:nvPr>
        </p:nvSpPr>
        <p:spPr>
          <a:prstGeom prst="rect">
            <a:avLst/>
          </a:prstGeom>
        </p:spPr>
        <p:txBody>
          <a:bodyPr/>
          <a:lstStyle>
            <a:lvl1pPr defTabSz="634745">
              <a:defRPr spc="113" sz="5684"/>
            </a:lvl1pPr>
          </a:lstStyle>
          <a:p>
            <a:pPr/>
            <a:r>
              <a:t>But what about the New Testament?</a:t>
            </a:r>
          </a:p>
        </p:txBody>
      </p:sp>
      <p:sp>
        <p:nvSpPr>
          <p:cNvPr id="212" name="The answer is Yes. Rules to Give By.…"/>
          <p:cNvSpPr txBox="1"/>
          <p:nvPr>
            <p:ph type="body" idx="1"/>
          </p:nvPr>
        </p:nvSpPr>
        <p:spPr>
          <a:prstGeom prst="rect">
            <a:avLst/>
          </a:prstGeom>
        </p:spPr>
        <p:txBody>
          <a:bodyPr/>
          <a:lstStyle/>
          <a:p>
            <a:pPr marL="497840" indent="-497840" defTabSz="634745">
              <a:spcBef>
                <a:spcPts val="4700"/>
              </a:spcBef>
              <a:defRPr spc="82" sz="4116"/>
            </a:pPr>
            <a:r>
              <a:t>The answer is Yes. Rules to Give By.</a:t>
            </a:r>
          </a:p>
          <a:p>
            <a:pPr marL="497840" indent="-497840" defTabSz="634745">
              <a:spcBef>
                <a:spcPts val="4700"/>
              </a:spcBef>
              <a:defRPr spc="82" sz="4116"/>
            </a:pPr>
            <a:r>
              <a:t>2 Corinthians 9:7 Each one must give as he has decided in his heart, not reluctantly or under compulsion, for </a:t>
            </a:r>
            <a:r>
              <a:rPr u="sng">
                <a:latin typeface="Avenir Heavy"/>
                <a:ea typeface="Avenir Heavy"/>
                <a:cs typeface="Avenir Heavy"/>
                <a:sym typeface="Avenir Heavy"/>
              </a:rPr>
              <a:t>God loves a cheerful giver</a:t>
            </a:r>
            <a:r>
              <a:t>.</a:t>
            </a:r>
          </a:p>
          <a:p>
            <a:pPr marL="497840" indent="-497840" defTabSz="634745">
              <a:spcBef>
                <a:spcPts val="4700"/>
              </a:spcBef>
              <a:defRPr spc="82" sz="4116"/>
            </a:pPr>
            <a:r>
              <a:t>Luke 21:1-4 Jesus looked up and saw the rich putting their gifts into the offering box, and he saw a poor widow put in two small copper coins. And he said, “Truly, I tell you, this poor widow has put in more than all of them. For they all contributed out of their abundance, but </a:t>
            </a:r>
            <a:r>
              <a:rPr u="sng">
                <a:latin typeface="Avenir Heavy"/>
                <a:ea typeface="Avenir Heavy"/>
                <a:cs typeface="Avenir Heavy"/>
                <a:sym typeface="Avenir Heavy"/>
              </a:rPr>
              <a:t>she out of her poverty put in all she had </a:t>
            </a:r>
            <a:r>
              <a:t>to live on.”</a:t>
            </a:r>
          </a:p>
          <a:p>
            <a:pPr marL="497840" indent="-497840" defTabSz="634745">
              <a:spcBef>
                <a:spcPts val="4700"/>
              </a:spcBef>
              <a:defRPr spc="82" sz="4116"/>
            </a:pPr>
            <a:r>
              <a:t>Acts 20:35 In all things I have shown you that by working hard in this way we must help the weak and remember the words of the Lord Jesus, how he himself said, </a:t>
            </a:r>
            <a:r>
              <a:rPr u="sng">
                <a:latin typeface="Avenir Heavy"/>
                <a:ea typeface="Avenir Heavy"/>
                <a:cs typeface="Avenir Heavy"/>
                <a:sym typeface="Avenir Heavy"/>
              </a:rPr>
              <a:t>‘It is more blessed to give than to receive.’”</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1 Timothy 5:8 But if anyone does not provide for his relatives, and especially for members of his household, he has denied the faith and is worse than an unbeliever.…"/>
          <p:cNvSpPr txBox="1"/>
          <p:nvPr>
            <p:ph type="body" idx="1"/>
          </p:nvPr>
        </p:nvSpPr>
        <p:spPr>
          <a:xfrm>
            <a:off x="1257300" y="1860550"/>
            <a:ext cx="21869400" cy="10502900"/>
          </a:xfrm>
          <a:prstGeom prst="rect">
            <a:avLst/>
          </a:prstGeom>
        </p:spPr>
        <p:txBody>
          <a:bodyPr/>
          <a:lstStyle/>
          <a:p>
            <a:pPr marL="416559" indent="-416559" defTabSz="531113">
              <a:spcBef>
                <a:spcPts val="3900"/>
              </a:spcBef>
              <a:defRPr spc="68" sz="3443"/>
            </a:pPr>
            <a:r>
              <a:t>1 Timothy 5:8 But </a:t>
            </a:r>
            <a:r>
              <a:rPr u="sng">
                <a:latin typeface="Avenir Heavy"/>
                <a:ea typeface="Avenir Heavy"/>
                <a:cs typeface="Avenir Heavy"/>
                <a:sym typeface="Avenir Heavy"/>
              </a:rPr>
              <a:t>if anyone does not provide for his relatives, and especially for members of his household, he has denied the faith and is worse than an unbeliever</a:t>
            </a:r>
            <a:r>
              <a:t>.</a:t>
            </a:r>
          </a:p>
          <a:p>
            <a:pPr marL="416559" indent="-416559" defTabSz="531113">
              <a:spcBef>
                <a:spcPts val="3900"/>
              </a:spcBef>
              <a:defRPr spc="68" sz="3443"/>
            </a:pPr>
            <a:r>
              <a:t>1 Corinthians 16:2 On the first day of every week (Sunday), </a:t>
            </a:r>
            <a:r>
              <a:rPr u="sng">
                <a:latin typeface="Avenir Heavy"/>
                <a:ea typeface="Avenir Heavy"/>
                <a:cs typeface="Avenir Heavy"/>
                <a:sym typeface="Avenir Heavy"/>
              </a:rPr>
              <a:t>each of you</a:t>
            </a:r>
            <a:r>
              <a:t> is to put something aside and store it up, </a:t>
            </a:r>
            <a:r>
              <a:rPr u="sng">
                <a:latin typeface="Avenir Heavy"/>
                <a:ea typeface="Avenir Heavy"/>
                <a:cs typeface="Avenir Heavy"/>
                <a:sym typeface="Avenir Heavy"/>
              </a:rPr>
              <a:t>as he may prosper</a:t>
            </a:r>
            <a:r>
              <a:t>, so that there will be no collecting when I come.</a:t>
            </a:r>
          </a:p>
          <a:p>
            <a:pPr marL="416559" indent="-416559" defTabSz="531113">
              <a:spcBef>
                <a:spcPts val="3900"/>
              </a:spcBef>
              <a:defRPr spc="68" sz="3443"/>
            </a:pPr>
            <a:r>
              <a:t> Mat 6:1 ¶“Take heed that you </a:t>
            </a:r>
            <a:r>
              <a:rPr u="sng">
                <a:latin typeface="Avenir Heavy"/>
                <a:ea typeface="Avenir Heavy"/>
                <a:cs typeface="Avenir Heavy"/>
                <a:sym typeface="Avenir Heavy"/>
              </a:rPr>
              <a:t>do not do your charitable deeds before men, to be seen by them</a:t>
            </a:r>
            <a:r>
              <a:t>. Otherwise you have no reward from your Father in heaven. </a:t>
            </a:r>
          </a:p>
          <a:p>
            <a:pPr marL="416559" indent="-416559" defTabSz="531113">
              <a:spcBef>
                <a:spcPts val="3900"/>
              </a:spcBef>
              <a:defRPr spc="68" sz="3443"/>
            </a:pPr>
            <a:r>
              <a:t>Mat 6:2 “Therefore, </a:t>
            </a:r>
            <a:r>
              <a:rPr u="sng">
                <a:latin typeface="Avenir Heavy"/>
                <a:ea typeface="Avenir Heavy"/>
                <a:cs typeface="Avenir Heavy"/>
                <a:sym typeface="Avenir Heavy"/>
              </a:rPr>
              <a:t>when you do a charitable deed, do not sound a trumpet before you as the hypocrites do in the synagogues and in the streets, that they may have glory from men.</a:t>
            </a:r>
            <a:r>
              <a:t> Assuredly, I say to you, they have their reward.</a:t>
            </a:r>
          </a:p>
          <a:p>
            <a:pPr marL="416559" indent="-416559" defTabSz="531113">
              <a:spcBef>
                <a:spcPts val="3900"/>
              </a:spcBef>
              <a:defRPr spc="68" sz="3443"/>
            </a:pPr>
            <a:r>
              <a:t> Mat 6:3 “But when you do a charitable deed, do not let your left hand know what your right hand is doing,</a:t>
            </a:r>
          </a:p>
          <a:p>
            <a:pPr marL="416559" indent="-416559" defTabSz="531113">
              <a:spcBef>
                <a:spcPts val="3900"/>
              </a:spcBef>
              <a:defRPr spc="68" sz="3443"/>
            </a:pPr>
            <a:r>
              <a:t> Mat 6:4 “</a:t>
            </a:r>
            <a:r>
              <a:rPr u="sng">
                <a:latin typeface="Avenir Heavy"/>
                <a:ea typeface="Avenir Heavy"/>
                <a:cs typeface="Avenir Heavy"/>
                <a:sym typeface="Avenir Heavy"/>
              </a:rPr>
              <a:t>that your charitable deed may be in secret</a:t>
            </a:r>
            <a:r>
              <a:t>; and your Father who sees in secret will Himself reward you openly.</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Giving from the heart"/>
          <p:cNvSpPr txBox="1"/>
          <p:nvPr>
            <p:ph type="body" idx="21"/>
          </p:nvPr>
        </p:nvSpPr>
        <p:spPr>
          <a:prstGeom prst="rect">
            <a:avLst/>
          </a:prstGeom>
        </p:spPr>
        <p:txBody>
          <a:bodyPr/>
          <a:lstStyle/>
          <a:p>
            <a:pPr/>
            <a:r>
              <a:t>Giving from the heart</a:t>
            </a:r>
          </a:p>
        </p:txBody>
      </p:sp>
      <p:sp>
        <p:nvSpPr>
          <p:cNvPr id="217" name="Summary"/>
          <p:cNvSpPr txBox="1"/>
          <p:nvPr>
            <p:ph type="title"/>
          </p:nvPr>
        </p:nvSpPr>
        <p:spPr>
          <a:xfrm>
            <a:off x="1257300" y="831850"/>
            <a:ext cx="21869400" cy="1054100"/>
          </a:xfrm>
          <a:prstGeom prst="rect">
            <a:avLst/>
          </a:prstGeom>
        </p:spPr>
        <p:txBody>
          <a:bodyPr/>
          <a:lstStyle>
            <a:lvl1pPr defTabSz="634745">
              <a:defRPr spc="113" sz="5684"/>
            </a:lvl1pPr>
          </a:lstStyle>
          <a:p>
            <a:pPr/>
            <a:r>
              <a:t>Summary</a:t>
            </a:r>
          </a:p>
        </p:txBody>
      </p:sp>
      <p:sp>
        <p:nvSpPr>
          <p:cNvPr id="218" name="We learned that we are a Royal Priesthood.…"/>
          <p:cNvSpPr txBox="1"/>
          <p:nvPr>
            <p:ph type="body" idx="1"/>
          </p:nvPr>
        </p:nvSpPr>
        <p:spPr>
          <a:prstGeom prst="rect">
            <a:avLst/>
          </a:prstGeom>
        </p:spPr>
        <p:txBody>
          <a:bodyPr/>
          <a:lstStyle/>
          <a:p>
            <a:pPr/>
            <a:r>
              <a:t>We learned that we are a Royal Priesthood.</a:t>
            </a:r>
          </a:p>
          <a:p>
            <a:pPr/>
            <a:r>
              <a:t>We learned about Malachi and how he chastised the priests in Judea for the apathetic way they were serving The Lord.</a:t>
            </a:r>
          </a:p>
          <a:p>
            <a:pPr/>
            <a:r>
              <a:t>We discussed the covenant God made with Levi and how God separated them and spared them from destruction in the wilderness. We saw how they entered the promised land before the rest of the nation of Israel and the prophetic shadowing of the rapture of the church.</a:t>
            </a:r>
          </a:p>
          <a:p>
            <a:pPr/>
            <a:r>
              <a:t>We learned what a tithe actual is and where it originated from (Melchizedek and Abraham) and how to effectively give our tithe in line with scripture.</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We learned about the Lords feast days and the appropriate time in which to bring our offerings into the storehouse.…"/>
          <p:cNvSpPr txBox="1"/>
          <p:nvPr>
            <p:ph type="body" idx="1"/>
          </p:nvPr>
        </p:nvSpPr>
        <p:spPr>
          <a:prstGeom prst="rect">
            <a:avLst/>
          </a:prstGeom>
        </p:spPr>
        <p:txBody>
          <a:bodyPr/>
          <a:lstStyle/>
          <a:p>
            <a:pPr/>
            <a:r>
              <a:t>We learned about the Lords feast days and the appropriate time in which to bring our offerings into the storehouse.</a:t>
            </a:r>
          </a:p>
          <a:p>
            <a:pPr/>
            <a:r>
              <a:t>We went over Rules to Give By, that assure us of the blessing God has promised to each of us when we give in accordance with his word. </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2" name="Image" descr="Image"/>
          <p:cNvPicPr>
            <a:picLocks noChangeAspect="1"/>
          </p:cNvPicPr>
          <p:nvPr>
            <p:ph type="pic" idx="21"/>
          </p:nvPr>
        </p:nvPicPr>
        <p:blipFill>
          <a:blip r:embed="rId2">
            <a:extLst/>
          </a:blip>
          <a:srcRect l="7954" t="512" r="6480" b="179"/>
          <a:stretch>
            <a:fillRect/>
          </a:stretch>
        </p:blipFill>
        <p:spPr>
          <a:xfrm>
            <a:off x="10464800" y="1530350"/>
            <a:ext cx="12661900" cy="10922000"/>
          </a:xfrm>
          <a:prstGeom prst="rect">
            <a:avLst/>
          </a:prstGeom>
        </p:spPr>
      </p:pic>
      <p:sp>
        <p:nvSpPr>
          <p:cNvPr id="223" name="Repent &amp; Believe…"/>
          <p:cNvSpPr txBox="1"/>
          <p:nvPr>
            <p:ph type="title"/>
          </p:nvPr>
        </p:nvSpPr>
        <p:spPr>
          <a:prstGeom prst="rect">
            <a:avLst/>
          </a:prstGeom>
        </p:spPr>
        <p:txBody>
          <a:bodyPr/>
          <a:lstStyle/>
          <a:p>
            <a:pPr algn="ctr" defTabSz="349758">
              <a:defRPr spc="113" sz="5670"/>
            </a:pPr>
            <a:r>
              <a:t>Repent &amp; Believe</a:t>
            </a:r>
          </a:p>
          <a:p>
            <a:pPr algn="ctr" defTabSz="349758">
              <a:defRPr spc="113" sz="5670"/>
            </a:pPr>
          </a:p>
          <a:p>
            <a:pPr algn="ctr" defTabSz="349758">
              <a:defRPr spc="113" sz="5670"/>
            </a:pPr>
            <a:r>
              <a:rPr u="sng">
                <a:latin typeface="Futura Bold"/>
                <a:ea typeface="Futura Bold"/>
                <a:cs typeface="Futura Bold"/>
                <a:sym typeface="Futura Bold"/>
              </a:rPr>
              <a:t>A</a:t>
            </a:r>
            <a:r>
              <a:t> dmit you are a sinner</a:t>
            </a:r>
          </a:p>
          <a:p>
            <a:pPr algn="ctr" defTabSz="349758">
              <a:defRPr spc="113" sz="5670"/>
            </a:pPr>
            <a:r>
              <a:rPr u="sng">
                <a:latin typeface="Futura Bold"/>
                <a:ea typeface="Futura Bold"/>
                <a:cs typeface="Futura Bold"/>
                <a:sym typeface="Futura Bold"/>
              </a:rPr>
              <a:t>B</a:t>
            </a:r>
            <a:r>
              <a:t> elieve in Jesus </a:t>
            </a:r>
          </a:p>
          <a:p>
            <a:pPr algn="ctr" defTabSz="349758">
              <a:defRPr spc="113" sz="5670"/>
            </a:pPr>
            <a:r>
              <a:rPr u="sng">
                <a:latin typeface="Futura Bold"/>
                <a:ea typeface="Futura Bold"/>
                <a:cs typeface="Futura Bold"/>
                <a:sym typeface="Futura Bold"/>
              </a:rPr>
              <a:t>C</a:t>
            </a:r>
            <a:r>
              <a:t> all upon his name</a:t>
            </a:r>
          </a:p>
        </p:txBody>
      </p:sp>
      <p:sp>
        <p:nvSpPr>
          <p:cNvPr id="224" name="Time is Short"/>
          <p:cNvSpPr txBox="1"/>
          <p:nvPr>
            <p:ph type="body" sz="quarter" idx="1"/>
          </p:nvPr>
        </p:nvSpPr>
        <p:spPr>
          <a:prstGeom prst="rect">
            <a:avLst/>
          </a:prstGeom>
        </p:spPr>
        <p:txBody>
          <a:bodyPr/>
          <a:lstStyle>
            <a:lvl1pPr algn="ctr">
              <a:defRPr>
                <a:latin typeface="Futura Bold"/>
                <a:ea typeface="Futura Bold"/>
                <a:cs typeface="Futura Bold"/>
                <a:sym typeface="Futura Bold"/>
              </a:defRPr>
            </a:lvl1pPr>
          </a:lstStyle>
          <a:p>
            <a:pPr/>
            <a:r>
              <a:t>Time is Short</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learning objectives"/>
          <p:cNvSpPr txBox="1"/>
          <p:nvPr>
            <p:ph type="title"/>
          </p:nvPr>
        </p:nvSpPr>
        <p:spPr>
          <a:prstGeom prst="rect">
            <a:avLst/>
          </a:prstGeom>
        </p:spPr>
        <p:txBody>
          <a:bodyPr/>
          <a:lstStyle>
            <a:lvl1pPr defTabSz="634745">
              <a:defRPr spc="113" sz="5684"/>
            </a:lvl1pPr>
          </a:lstStyle>
          <a:p>
            <a:pPr/>
            <a:r>
              <a:t>learning objectives</a:t>
            </a:r>
          </a:p>
        </p:txBody>
      </p:sp>
      <p:sp>
        <p:nvSpPr>
          <p:cNvPr id="163" name="At the end of the lesson the student will understand the biblical mandate of the tithe and offering. The blessings that accompany faithful giving. The origination of this form of worship, and how to effectively give according to the scriptures.…"/>
          <p:cNvSpPr txBox="1"/>
          <p:nvPr>
            <p:ph type="body" idx="1"/>
          </p:nvPr>
        </p:nvSpPr>
        <p:spPr>
          <a:prstGeom prst="rect">
            <a:avLst/>
          </a:prstGeom>
        </p:spPr>
        <p:txBody>
          <a:bodyPr/>
          <a:lstStyle/>
          <a:p>
            <a:pPr/>
            <a:r>
              <a:t>At the end of the lesson the student will understand the biblical mandate of the tithe and offering. The blessings that accompany faithful giving. The origination of this form of worship, and how to effectively give according to the scriptures.</a:t>
            </a:r>
          </a:p>
          <a:p>
            <a:pPr/>
            <a:r>
              <a:t>BOD Member.</a:t>
            </a:r>
          </a:p>
          <a:p>
            <a:pPr/>
            <a:r>
              <a:t>No one on this church staff is paid.</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The time is now."/>
          <p:cNvSpPr txBox="1"/>
          <p:nvPr>
            <p:ph type="body" idx="21"/>
          </p:nvPr>
        </p:nvSpPr>
        <p:spPr>
          <a:prstGeom prst="rect">
            <a:avLst/>
          </a:prstGeom>
        </p:spPr>
        <p:txBody>
          <a:bodyPr/>
          <a:lstStyle/>
          <a:p>
            <a:pPr/>
            <a:r>
              <a:t>The time is now.</a:t>
            </a:r>
          </a:p>
        </p:txBody>
      </p:sp>
      <p:sp>
        <p:nvSpPr>
          <p:cNvPr id="227" name="gasper4christianunited@gmail.com"/>
          <p:cNvSpPr txBox="1"/>
          <p:nvPr>
            <p:ph type="title"/>
          </p:nvPr>
        </p:nvSpPr>
        <p:spPr>
          <a:prstGeom prst="rect">
            <a:avLst/>
          </a:prstGeom>
        </p:spPr>
        <p:txBody>
          <a:bodyPr/>
          <a:lstStyle>
            <a:lvl1pPr defTabSz="634745">
              <a:defRPr spc="113" sz="5684" u="sng">
                <a:hlinkClick r:id="rId2" invalidUrl="" action="" tgtFrame="" tooltip="" history="1" highlightClick="0" endSnd="0"/>
              </a:defRPr>
            </a:lvl1pPr>
          </a:lstStyle>
          <a:p>
            <a:pPr>
              <a:defRPr u="none"/>
            </a:pPr>
            <a:r>
              <a:rPr u="sng">
                <a:hlinkClick r:id="rId2" invalidUrl="" action="" tgtFrame="" tooltip="" history="1" highlightClick="0" endSnd="0"/>
              </a:rPr>
              <a:t>gasper4christianunited@gmail.com</a:t>
            </a:r>
          </a:p>
        </p:txBody>
      </p:sp>
      <p:sp>
        <p:nvSpPr>
          <p:cNvPr id="228" name="If you need a Bible I will send you one.…"/>
          <p:cNvSpPr txBox="1"/>
          <p:nvPr>
            <p:ph type="body" idx="1"/>
          </p:nvPr>
        </p:nvSpPr>
        <p:spPr>
          <a:prstGeom prst="rect">
            <a:avLst/>
          </a:prstGeom>
        </p:spPr>
        <p:txBody>
          <a:bodyPr/>
          <a:lstStyle/>
          <a:p>
            <a:pPr/>
            <a:r>
              <a:t>If you need a Bible I will send you one. </a:t>
            </a:r>
          </a:p>
          <a:p>
            <a:pPr/>
            <a:r>
              <a:t>Email me if you have any questions or comments.</a:t>
            </a:r>
          </a:p>
          <a:p>
            <a:pPr/>
            <a:r>
              <a:t>Be Bold and tell someone this week about Jesus.</a:t>
            </a:r>
          </a:p>
          <a:p>
            <a:pPr/>
            <a:r>
              <a:t>Visit us this Sunday at 10:30 am, 7530 Bandera Rd.</a:t>
            </a:r>
          </a:p>
          <a:p>
            <a:pPr/>
            <a:r>
              <a:rPr u="sng">
                <a:hlinkClick r:id="rId3" invalidUrl="" action="" tgtFrame="" tooltip="" history="1" highlightClick="0" endSnd="0"/>
              </a:rPr>
              <a:t>https://www.youtube.com/watch?v=KlZjA-3hiys&amp;t=6s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5" name="Image" descr="Image"/>
          <p:cNvPicPr>
            <a:picLocks noChangeAspect="1"/>
          </p:cNvPicPr>
          <p:nvPr>
            <p:ph type="pic" idx="21"/>
          </p:nvPr>
        </p:nvPicPr>
        <p:blipFill>
          <a:blip r:embed="rId2">
            <a:extLst/>
          </a:blip>
          <a:srcRect l="0" t="1759" r="0" b="509"/>
          <a:stretch>
            <a:fillRect/>
          </a:stretch>
        </p:blipFill>
        <p:spPr>
          <a:xfrm>
            <a:off x="10477500" y="3289300"/>
            <a:ext cx="12623800" cy="9169400"/>
          </a:xfrm>
          <a:prstGeom prst="rect">
            <a:avLst/>
          </a:prstGeom>
        </p:spPr>
      </p:pic>
      <p:sp>
        <p:nvSpPr>
          <p:cNvPr id="166" name="My giving History"/>
          <p:cNvSpPr txBox="1"/>
          <p:nvPr>
            <p:ph type="title"/>
          </p:nvPr>
        </p:nvSpPr>
        <p:spPr>
          <a:prstGeom prst="rect">
            <a:avLst/>
          </a:prstGeom>
        </p:spPr>
        <p:txBody>
          <a:bodyPr/>
          <a:lstStyle>
            <a:lvl1pPr defTabSz="634745">
              <a:defRPr spc="113" sz="5684"/>
            </a:lvl1pPr>
          </a:lstStyle>
          <a:p>
            <a:pPr/>
            <a:r>
              <a:t>My giving History</a:t>
            </a:r>
          </a:p>
        </p:txBody>
      </p:sp>
      <p:sp>
        <p:nvSpPr>
          <p:cNvPr id="167" name="The 5 cents lesson.…"/>
          <p:cNvSpPr txBox="1"/>
          <p:nvPr>
            <p:ph type="body" sz="half" idx="1"/>
          </p:nvPr>
        </p:nvSpPr>
        <p:spPr>
          <a:prstGeom prst="rect">
            <a:avLst/>
          </a:prstGeom>
        </p:spPr>
        <p:txBody>
          <a:bodyPr/>
          <a:lstStyle/>
          <a:p>
            <a:pPr marL="462280" indent="-462280" defTabSz="589406">
              <a:spcBef>
                <a:spcPts val="3600"/>
              </a:spcBef>
              <a:defRPr spc="63" sz="3185"/>
            </a:pPr>
            <a:r>
              <a:t>The 5 cents lesson. </a:t>
            </a:r>
          </a:p>
          <a:p>
            <a:pPr marL="462280" indent="-462280" defTabSz="589406">
              <a:spcBef>
                <a:spcPts val="3600"/>
              </a:spcBef>
              <a:defRPr spc="63" sz="3185"/>
            </a:pPr>
            <a:r>
              <a:t>Give ! or Else !!!</a:t>
            </a:r>
          </a:p>
          <a:p>
            <a:pPr marL="462280" indent="-462280" defTabSz="589406">
              <a:spcBef>
                <a:spcPts val="3600"/>
              </a:spcBef>
              <a:defRPr spc="63" sz="3185"/>
            </a:pPr>
            <a:r>
              <a:t>Reputation of Churches and giving has been rocky. </a:t>
            </a:r>
          </a:p>
          <a:p>
            <a:pPr marL="462280" indent="-462280" defTabSz="589406">
              <a:spcBef>
                <a:spcPts val="3600"/>
              </a:spcBef>
              <a:defRPr spc="63" sz="3185"/>
            </a:pPr>
            <a:r>
              <a:t>Televangelist </a:t>
            </a:r>
          </a:p>
          <a:p>
            <a:pPr marL="462280" indent="-462280" defTabSz="589406">
              <a:spcBef>
                <a:spcPts val="3600"/>
              </a:spcBef>
              <a:defRPr spc="63" sz="3185"/>
            </a:pPr>
            <a:r>
              <a:t>The early church was also plagued with the greed of false teachers who were in it for the money. </a:t>
            </a:r>
          </a:p>
          <a:p>
            <a:pPr marL="462280" indent="-462280" defTabSz="589406">
              <a:spcBef>
                <a:spcPts val="3600"/>
              </a:spcBef>
              <a:defRPr spc="63" sz="3185"/>
            </a:pPr>
            <a:r>
              <a:t>Test everything. </a:t>
            </a:r>
          </a:p>
          <a:p>
            <a:pPr marL="462280" indent="-462280" defTabSz="589406">
              <a:spcBef>
                <a:spcPts val="3600"/>
              </a:spcBef>
              <a:defRPr spc="63" sz="3185"/>
            </a:pPr>
            <a:r>
              <a:t>Your concerns are also my concerns.</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A Holy Priesthood"/>
          <p:cNvSpPr txBox="1"/>
          <p:nvPr>
            <p:ph type="body" idx="21"/>
          </p:nvPr>
        </p:nvSpPr>
        <p:spPr>
          <a:prstGeom prst="rect">
            <a:avLst/>
          </a:prstGeom>
        </p:spPr>
        <p:txBody>
          <a:bodyPr/>
          <a:lstStyle/>
          <a:p>
            <a:pPr/>
            <a:r>
              <a:t>A Holy Priesthood</a:t>
            </a:r>
          </a:p>
        </p:txBody>
      </p:sp>
      <p:sp>
        <p:nvSpPr>
          <p:cNvPr id="170" name="Who Are we?"/>
          <p:cNvSpPr txBox="1"/>
          <p:nvPr>
            <p:ph type="title"/>
          </p:nvPr>
        </p:nvSpPr>
        <p:spPr>
          <a:prstGeom prst="rect">
            <a:avLst/>
          </a:prstGeom>
        </p:spPr>
        <p:txBody>
          <a:bodyPr/>
          <a:lstStyle>
            <a:lvl1pPr defTabSz="634745">
              <a:defRPr spc="113" sz="5684"/>
            </a:lvl1pPr>
          </a:lstStyle>
          <a:p>
            <a:pPr/>
            <a:r>
              <a:t>Who Are we?</a:t>
            </a:r>
          </a:p>
        </p:txBody>
      </p:sp>
      <p:sp>
        <p:nvSpPr>
          <p:cNvPr id="171" name="1 Pe 2:4 Coming to Him as to a living stone, rejected indeed by men, but chosen by God and precious,…"/>
          <p:cNvSpPr txBox="1"/>
          <p:nvPr>
            <p:ph type="body" idx="1"/>
          </p:nvPr>
        </p:nvSpPr>
        <p:spPr>
          <a:prstGeom prst="rect">
            <a:avLst/>
          </a:prstGeom>
        </p:spPr>
        <p:txBody>
          <a:bodyPr/>
          <a:lstStyle/>
          <a:p>
            <a:pPr/>
            <a:r>
              <a:t>1 Pe 2:4 Coming to Him as to a living stone, rejected indeed by men, but chosen by God and precious,</a:t>
            </a:r>
          </a:p>
          <a:p>
            <a:pPr/>
            <a:r>
              <a:t> 1Pe 2:5 you also, as living stones, are being built up a spiritual house, </a:t>
            </a:r>
            <a:r>
              <a:rPr spc="150" sz="7500" u="sng">
                <a:latin typeface="Avenir Heavy"/>
                <a:ea typeface="Avenir Heavy"/>
                <a:cs typeface="Avenir Heavy"/>
                <a:sym typeface="Avenir Heavy"/>
              </a:rPr>
              <a:t>a holy priesthood,</a:t>
            </a:r>
            <a:r>
              <a:t> to offer up spiritual sacrifices acceptable to God through Jesus Christ.</a:t>
            </a:r>
          </a:p>
          <a:p>
            <a:pPr/>
            <a:r>
              <a:t>What are spiritual sacrifices?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3" name="Image" descr="Image"/>
          <p:cNvPicPr>
            <a:picLocks noChangeAspect="1"/>
          </p:cNvPicPr>
          <p:nvPr>
            <p:ph type="pic" idx="21"/>
          </p:nvPr>
        </p:nvPicPr>
        <p:blipFill>
          <a:blip r:embed="rId2">
            <a:extLst/>
          </a:blip>
          <a:srcRect l="7954" t="512" r="6480" b="179"/>
          <a:stretch>
            <a:fillRect/>
          </a:stretch>
        </p:blipFill>
        <p:spPr>
          <a:xfrm>
            <a:off x="10464800" y="1530350"/>
            <a:ext cx="12661900" cy="10922000"/>
          </a:xfrm>
          <a:prstGeom prst="rect">
            <a:avLst/>
          </a:prstGeom>
        </p:spPr>
      </p:pic>
      <p:sp>
        <p:nvSpPr>
          <p:cNvPr id="174" name="The Book of Malachi"/>
          <p:cNvSpPr txBox="1"/>
          <p:nvPr>
            <p:ph type="title"/>
          </p:nvPr>
        </p:nvSpPr>
        <p:spPr>
          <a:prstGeom prst="rect">
            <a:avLst/>
          </a:prstGeom>
        </p:spPr>
        <p:txBody>
          <a:bodyPr/>
          <a:lstStyle/>
          <a:p>
            <a:pPr/>
            <a:r>
              <a:t>The Book of Malachi</a:t>
            </a:r>
          </a:p>
        </p:txBody>
      </p:sp>
      <p:sp>
        <p:nvSpPr>
          <p:cNvPr id="175" name="The standard"/>
          <p:cNvSpPr txBox="1"/>
          <p:nvPr>
            <p:ph type="body" sz="quarter" idx="1"/>
          </p:nvPr>
        </p:nvSpPr>
        <p:spPr>
          <a:prstGeom prst="rect">
            <a:avLst/>
          </a:prstGeom>
        </p:spPr>
        <p:txBody>
          <a:bodyPr/>
          <a:lstStyle/>
          <a:p>
            <a:pPr/>
            <a:r>
              <a:t>The standard</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Messenger prophet"/>
          <p:cNvSpPr txBox="1"/>
          <p:nvPr>
            <p:ph type="body" idx="21"/>
          </p:nvPr>
        </p:nvSpPr>
        <p:spPr>
          <a:prstGeom prst="rect">
            <a:avLst/>
          </a:prstGeom>
        </p:spPr>
        <p:txBody>
          <a:bodyPr/>
          <a:lstStyle/>
          <a:p>
            <a:pPr/>
            <a:r>
              <a:t>Messenger prophet</a:t>
            </a:r>
          </a:p>
        </p:txBody>
      </p:sp>
      <p:sp>
        <p:nvSpPr>
          <p:cNvPr id="178" name="Summary of malachi"/>
          <p:cNvSpPr txBox="1"/>
          <p:nvPr>
            <p:ph type="title"/>
          </p:nvPr>
        </p:nvSpPr>
        <p:spPr>
          <a:prstGeom prst="rect">
            <a:avLst/>
          </a:prstGeom>
        </p:spPr>
        <p:txBody>
          <a:bodyPr/>
          <a:lstStyle>
            <a:lvl1pPr defTabSz="634745">
              <a:defRPr spc="113" sz="5684"/>
            </a:lvl1pPr>
          </a:lstStyle>
          <a:p>
            <a:pPr/>
            <a:r>
              <a:t>Summary of malachi</a:t>
            </a:r>
          </a:p>
        </p:txBody>
      </p:sp>
      <p:sp>
        <p:nvSpPr>
          <p:cNvPr id="179" name="The last book of the Old Testament…"/>
          <p:cNvSpPr txBox="1"/>
          <p:nvPr>
            <p:ph type="body" idx="1"/>
          </p:nvPr>
        </p:nvSpPr>
        <p:spPr>
          <a:prstGeom prst="rect">
            <a:avLst/>
          </a:prstGeom>
        </p:spPr>
        <p:txBody>
          <a:bodyPr/>
          <a:lstStyle/>
          <a:p>
            <a:pPr/>
            <a:r>
              <a:t>The last book of the Old Testament</a:t>
            </a:r>
          </a:p>
          <a:p>
            <a:pPr/>
            <a:r>
              <a:t>Malachi means Messenger</a:t>
            </a:r>
          </a:p>
          <a:p>
            <a:pPr/>
            <a:r>
              <a:t>Written between 538 - 333 bc</a:t>
            </a:r>
          </a:p>
          <a:p>
            <a:pPr/>
            <a:r>
              <a:t>To the people of Judea (Mainly, The Priests)</a:t>
            </a:r>
          </a:p>
          <a:p>
            <a:pPr/>
            <a:r>
              <a:t>Jews returning to the land after the Babylonian captivity were apathetic to the ways of God and The Lord reminds them of where their shortcomings stem from. </a:t>
            </a:r>
          </a:p>
          <a:p>
            <a:pPr/>
            <a:r>
              <a:t>This prophetic writing is filled with End Times prophesy concerning Judgment. </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The Lord reminds the People in Judea of the commandment they have broken. The covenant given to Levi.…"/>
          <p:cNvSpPr txBox="1"/>
          <p:nvPr>
            <p:ph type="body" idx="1"/>
          </p:nvPr>
        </p:nvSpPr>
        <p:spPr>
          <a:prstGeom prst="rect">
            <a:avLst/>
          </a:prstGeom>
        </p:spPr>
        <p:txBody>
          <a:bodyPr/>
          <a:lstStyle/>
          <a:p>
            <a:pPr marL="401320" indent="-401320" defTabSz="511683">
              <a:spcBef>
                <a:spcPts val="3700"/>
              </a:spcBef>
              <a:defRPr spc="66" sz="3318"/>
            </a:pPr>
          </a:p>
          <a:p>
            <a:pPr marL="401320" indent="-401320" defTabSz="511683">
              <a:spcBef>
                <a:spcPts val="3700"/>
              </a:spcBef>
              <a:defRPr spc="66" sz="3318"/>
            </a:pPr>
            <a:r>
              <a:t> The Lord reminds the People in Judea of the commandment they have broken. The covenant given to Levi.</a:t>
            </a:r>
          </a:p>
          <a:p>
            <a:pPr marL="401320" indent="-401320" defTabSz="511683">
              <a:spcBef>
                <a:spcPts val="3700"/>
              </a:spcBef>
              <a:defRPr spc="66" sz="3318"/>
            </a:pPr>
            <a:r>
              <a:rPr u="sng">
                <a:latin typeface="Avenir Heavy"/>
                <a:ea typeface="Avenir Heavy"/>
                <a:cs typeface="Avenir Heavy"/>
                <a:sym typeface="Avenir Heavy"/>
              </a:rPr>
              <a:t>Mal 2:7</a:t>
            </a:r>
            <a:r>
              <a:t> “For the lips of a priest should keep knowledge (The Commandments), And people should seek the law from his (Levis’) mouth; For </a:t>
            </a:r>
            <a:r>
              <a:rPr u="sng">
                <a:latin typeface="Avenir Heavy"/>
                <a:ea typeface="Avenir Heavy"/>
                <a:cs typeface="Avenir Heavy"/>
                <a:sym typeface="Avenir Heavy"/>
              </a:rPr>
              <a:t>he is the messenger</a:t>
            </a:r>
            <a:r>
              <a:t> of the LORD of hosts (Armies).</a:t>
            </a:r>
          </a:p>
          <a:p>
            <a:pPr marL="401320" indent="-401320" defTabSz="511683">
              <a:spcBef>
                <a:spcPts val="3700"/>
              </a:spcBef>
              <a:defRPr spc="66" sz="3318"/>
            </a:pPr>
            <a:r>
              <a:t> Deu 10:8 At that time the LORD separated the tribe of Levi to bear the ark of the covenant of the LORD, to stand before the LORD to minister to Him and to bless in His name, to this day.</a:t>
            </a:r>
          </a:p>
          <a:p>
            <a:pPr marL="401320" indent="-401320" defTabSz="511683">
              <a:spcBef>
                <a:spcPts val="3700"/>
              </a:spcBef>
              <a:defRPr spc="66" sz="3318"/>
            </a:pPr>
            <a:r>
              <a:t>Deu 10:9 Therefore </a:t>
            </a:r>
            <a:r>
              <a:rPr u="sng">
                <a:latin typeface="Avenir Heavy"/>
                <a:ea typeface="Avenir Heavy"/>
                <a:cs typeface="Avenir Heavy"/>
                <a:sym typeface="Avenir Heavy"/>
              </a:rPr>
              <a:t>Levi has no portion nor inheritance with his brethren</a:t>
            </a:r>
            <a:r>
              <a:t>; the </a:t>
            </a:r>
            <a:r>
              <a:rPr>
                <a:latin typeface="Avenir Heavy"/>
                <a:ea typeface="Avenir Heavy"/>
                <a:cs typeface="Avenir Heavy"/>
                <a:sym typeface="Avenir Heavy"/>
              </a:rPr>
              <a:t>LORD is his inheritance</a:t>
            </a:r>
            <a:r>
              <a:t>, just as the LORD your God promised him.</a:t>
            </a:r>
          </a:p>
          <a:p>
            <a:pPr marL="401320" indent="-401320" defTabSz="511683">
              <a:spcBef>
                <a:spcPts val="3700"/>
              </a:spcBef>
              <a:defRPr spc="66" sz="3318"/>
            </a:pPr>
            <a:r>
              <a:t> Deu 10:10 ¶“As at the first time, I stayed in the mountain forty days and forty nights; the LORD also heard me at that time, and </a:t>
            </a:r>
            <a:r>
              <a:rPr u="sng">
                <a:latin typeface="Avenir Heavy"/>
                <a:ea typeface="Avenir Heavy"/>
                <a:cs typeface="Avenir Heavy"/>
                <a:sym typeface="Avenir Heavy"/>
              </a:rPr>
              <a:t>the LORD chose not to destroy you</a:t>
            </a:r>
            <a:r>
              <a:t>.</a:t>
            </a:r>
          </a:p>
          <a:p>
            <a:pPr marL="401320" indent="-401320" defTabSz="511683">
              <a:spcBef>
                <a:spcPts val="3700"/>
              </a:spcBef>
              <a:defRPr spc="66" sz="3318"/>
            </a:pPr>
            <a:r>
              <a:t> Deu 10:11 “Then the LORD said to me, </a:t>
            </a:r>
            <a:r>
              <a:rPr u="sng">
                <a:latin typeface="Avenir Heavy"/>
                <a:ea typeface="Avenir Heavy"/>
                <a:cs typeface="Avenir Heavy"/>
                <a:sym typeface="Avenir Heavy"/>
              </a:rPr>
              <a:t>‘Arise, begin your journey </a:t>
            </a:r>
            <a:r>
              <a:rPr spc="113" sz="5688" u="sng">
                <a:latin typeface="Avenir Heavy"/>
                <a:ea typeface="Avenir Heavy"/>
                <a:cs typeface="Avenir Heavy"/>
                <a:sym typeface="Avenir Heavy"/>
              </a:rPr>
              <a:t>before</a:t>
            </a:r>
            <a:r>
              <a:rPr u="sng">
                <a:latin typeface="Avenir Heavy"/>
                <a:ea typeface="Avenir Heavy"/>
                <a:cs typeface="Avenir Heavy"/>
                <a:sym typeface="Avenir Heavy"/>
              </a:rPr>
              <a:t> the people, that they may go in and possess the land which I swore to their fathers to give them.’</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royal priesthood &amp; The Nation of israel"/>
          <p:cNvSpPr txBox="1"/>
          <p:nvPr>
            <p:ph type="body" idx="21"/>
          </p:nvPr>
        </p:nvSpPr>
        <p:spPr>
          <a:prstGeom prst="rect">
            <a:avLst/>
          </a:prstGeom>
        </p:spPr>
        <p:txBody>
          <a:bodyPr/>
          <a:lstStyle/>
          <a:p>
            <a:pPr/>
            <a:r>
              <a:t>royal priesthood &amp; The Nation of israel</a:t>
            </a:r>
          </a:p>
        </p:txBody>
      </p:sp>
      <p:sp>
        <p:nvSpPr>
          <p:cNvPr id="184" name="So what does that mean?"/>
          <p:cNvSpPr txBox="1"/>
          <p:nvPr>
            <p:ph type="title"/>
          </p:nvPr>
        </p:nvSpPr>
        <p:spPr>
          <a:prstGeom prst="rect">
            <a:avLst/>
          </a:prstGeom>
        </p:spPr>
        <p:txBody>
          <a:bodyPr/>
          <a:lstStyle>
            <a:lvl1pPr defTabSz="634745">
              <a:defRPr spc="113" sz="5684"/>
            </a:lvl1pPr>
          </a:lstStyle>
          <a:p>
            <a:pPr/>
            <a:r>
              <a:t>So what does that mean?</a:t>
            </a:r>
          </a:p>
        </p:txBody>
      </p:sp>
      <p:sp>
        <p:nvSpPr>
          <p:cNvPr id="185" name="The Royal Priesthood (Bible believing Christians) begin the journey into the promised land (Heaven) before the rest of Israel (Modern day Israel).…"/>
          <p:cNvSpPr txBox="1"/>
          <p:nvPr>
            <p:ph type="body" idx="1"/>
          </p:nvPr>
        </p:nvSpPr>
        <p:spPr>
          <a:prstGeom prst="rect">
            <a:avLst/>
          </a:prstGeom>
        </p:spPr>
        <p:txBody>
          <a:bodyPr/>
          <a:lstStyle/>
          <a:p>
            <a:pPr/>
            <a:r>
              <a:t>The Royal Priesthood (Bible believing Christians) begin the journey into the promised land (Heaven) before the rest of Israel (Modern day Israel).</a:t>
            </a:r>
          </a:p>
          <a:p>
            <a:pPr/>
            <a:r>
              <a:t>This is a hint in plain site, it is a prophetic indication of the rapture.</a:t>
            </a:r>
          </a:p>
          <a:p>
            <a:pPr/>
            <a:r>
              <a:t>The purpose for the 7 year tribulation, Time of Jacobs trouble, is to refine the nation of Israel after their initial denial and rejection of Jesus Christ as Messiah. </a:t>
            </a:r>
          </a:p>
          <a:p>
            <a:pPr/>
            <a:r>
              <a:t>SO, we are raptured and for 7 years, Israel goes through tribulation before they too have a chance to enter the promise land.</a:t>
            </a:r>
          </a:p>
          <a:p>
            <a:pPr/>
            <a:r>
              <a:t>The Lord is our inheritance.</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Tithes &amp; Offering"/>
          <p:cNvSpPr txBox="1"/>
          <p:nvPr>
            <p:ph type="body" idx="21"/>
          </p:nvPr>
        </p:nvSpPr>
        <p:spPr>
          <a:prstGeom prst="rect">
            <a:avLst/>
          </a:prstGeom>
        </p:spPr>
        <p:txBody>
          <a:bodyPr/>
          <a:lstStyle/>
          <a:p>
            <a:pPr/>
            <a:r>
              <a:t>Tithes &amp; Offering</a:t>
            </a:r>
          </a:p>
        </p:txBody>
      </p:sp>
      <p:sp>
        <p:nvSpPr>
          <p:cNvPr id="188" name="What are the Duties of the Royal Priesthood?"/>
          <p:cNvSpPr txBox="1"/>
          <p:nvPr>
            <p:ph type="title"/>
          </p:nvPr>
        </p:nvSpPr>
        <p:spPr>
          <a:prstGeom prst="rect">
            <a:avLst/>
          </a:prstGeom>
        </p:spPr>
        <p:txBody>
          <a:bodyPr/>
          <a:lstStyle>
            <a:lvl1pPr defTabSz="634745">
              <a:defRPr spc="113" sz="5684"/>
            </a:lvl1pPr>
          </a:lstStyle>
          <a:p>
            <a:pPr/>
            <a:r>
              <a:t>What are the Duties of the Royal Priesthood?</a:t>
            </a:r>
          </a:p>
        </p:txBody>
      </p:sp>
      <p:sp>
        <p:nvSpPr>
          <p:cNvPr id="189" name="Mal 3:6 “For I am the LORD, I do not change; Therefore you are not consumed, O sons of Jacob.…"/>
          <p:cNvSpPr txBox="1"/>
          <p:nvPr>
            <p:ph type="body" idx="1"/>
          </p:nvPr>
        </p:nvSpPr>
        <p:spPr>
          <a:prstGeom prst="rect">
            <a:avLst/>
          </a:prstGeom>
        </p:spPr>
        <p:txBody>
          <a:bodyPr/>
          <a:lstStyle/>
          <a:p>
            <a:pPr marL="467359" indent="-467359" defTabSz="595884">
              <a:spcBef>
                <a:spcPts val="4400"/>
              </a:spcBef>
              <a:defRPr spc="77" sz="3864"/>
            </a:pPr>
            <a:r>
              <a:t> Mal 3:6 “For I am the LORD, I do not change; Therefore you are not consumed, O sons of Jacob.</a:t>
            </a:r>
          </a:p>
          <a:p>
            <a:pPr marL="467359" indent="-467359" defTabSz="595884">
              <a:spcBef>
                <a:spcPts val="4400"/>
              </a:spcBef>
              <a:defRPr spc="77" sz="3864"/>
            </a:pPr>
            <a:r>
              <a:t> Mal 3:7 Yet from the days of your fathers </a:t>
            </a:r>
            <a:r>
              <a:rPr u="sng">
                <a:latin typeface="Avenir Heavy"/>
                <a:ea typeface="Avenir Heavy"/>
                <a:cs typeface="Avenir Heavy"/>
                <a:sym typeface="Avenir Heavy"/>
              </a:rPr>
              <a:t>You have gone away from My ordinances And have not kept them. Return to Me, and I will return to you</a:t>
            </a:r>
            <a:r>
              <a:t>,” Says the LORD of hosts. “But you said, ‘In what way shall we return?’</a:t>
            </a:r>
          </a:p>
          <a:p>
            <a:pPr marL="467359" indent="-467359" defTabSz="595884">
              <a:spcBef>
                <a:spcPts val="4400"/>
              </a:spcBef>
              <a:defRPr spc="77" sz="3864"/>
            </a:pPr>
            <a:r>
              <a:rPr u="sng">
                <a:latin typeface="Avenir Heavy"/>
                <a:ea typeface="Avenir Heavy"/>
                <a:cs typeface="Avenir Heavy"/>
                <a:sym typeface="Avenir Heavy"/>
              </a:rPr>
              <a:t>You have gone away from My ordinances And have not kept them. Return to Me, and I will return to you</a:t>
            </a:r>
            <a:endParaRPr u="sng">
              <a:latin typeface="Avenir Heavy"/>
              <a:ea typeface="Avenir Heavy"/>
              <a:cs typeface="Avenir Heavy"/>
              <a:sym typeface="Avenir Heavy"/>
            </a:endParaRPr>
          </a:p>
          <a:p>
            <a:pPr marL="467359" indent="-467359" defTabSz="595884">
              <a:spcBef>
                <a:spcPts val="4400"/>
              </a:spcBef>
              <a:defRPr spc="77" sz="3864"/>
            </a:pPr>
            <a:r>
              <a:t>In order to give in the manner God has instructed us we are to understand his “ordinances”. When we understand this we will understand how we “</a:t>
            </a:r>
            <a:r>
              <a:rPr u="sng">
                <a:latin typeface="Avenir Heavy"/>
                <a:ea typeface="Avenir Heavy"/>
                <a:cs typeface="Avenir Heavy"/>
                <a:sym typeface="Avenir Heavy"/>
              </a:rPr>
              <a:t>have not kept them.” and how we can fulfill his command to “Return to Me, and I will return to you”</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New_Template8">
  <a:themeElements>
    <a:clrScheme name="New_Template8">
      <a:dk1>
        <a:srgbClr val="5B5854"/>
      </a:dk1>
      <a:lt1>
        <a:srgbClr val="072B5B"/>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Futura"/>
        <a:ea typeface="Futura"/>
        <a:cs typeface="Futura"/>
      </a:majorFont>
      <a:minorFont>
        <a:latin typeface="Futura"/>
        <a:ea typeface="Futura"/>
        <a:cs typeface="Futur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647700" rtl="0" fontAlgn="auto" latinLnBrk="0" hangingPunct="0">
          <a:lnSpc>
            <a:spcPct val="100000"/>
          </a:lnSpc>
          <a:spcBef>
            <a:spcPts val="0"/>
          </a:spcBef>
          <a:spcAft>
            <a:spcPts val="0"/>
          </a:spcAft>
          <a:buClrTx/>
          <a:buSzTx/>
          <a:buFontTx/>
          <a:buNone/>
          <a:tabLst/>
          <a:defRPr b="0" baseline="0" cap="all" i="0" spc="48" strike="noStrike" sz="2400" u="none" kumimoji="0" normalizeH="0">
            <a:ln>
              <a:noFill/>
            </a:ln>
            <a:solidFill>
              <a:srgbClr val="FFFFFF"/>
            </a:solidFill>
            <a:effectLst/>
            <a:uFillTx/>
            <a:latin typeface="+mn-lt"/>
            <a:ea typeface="+mn-ea"/>
            <a:cs typeface="+mn-cs"/>
            <a:sym typeface="Futur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Futura"/>
        <a:ea typeface="Futura"/>
        <a:cs typeface="Futura"/>
      </a:majorFont>
      <a:minorFont>
        <a:latin typeface="Futura"/>
        <a:ea typeface="Futura"/>
        <a:cs typeface="Futur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647700" rtl="0" fontAlgn="auto" latinLnBrk="0" hangingPunct="0">
          <a:lnSpc>
            <a:spcPct val="100000"/>
          </a:lnSpc>
          <a:spcBef>
            <a:spcPts val="0"/>
          </a:spcBef>
          <a:spcAft>
            <a:spcPts val="0"/>
          </a:spcAft>
          <a:buClrTx/>
          <a:buSzTx/>
          <a:buFontTx/>
          <a:buNone/>
          <a:tabLst/>
          <a:defRPr b="0" baseline="0" cap="all" i="0" spc="48" strike="noStrike" sz="2400" u="none" kumimoji="0" normalizeH="0">
            <a:ln>
              <a:noFill/>
            </a:ln>
            <a:solidFill>
              <a:srgbClr val="FFFFFF"/>
            </a:solidFill>
            <a:effectLst/>
            <a:uFillTx/>
            <a:latin typeface="+mn-lt"/>
            <a:ea typeface="+mn-ea"/>
            <a:cs typeface="+mn-cs"/>
            <a:sym typeface="Futur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